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26"/>
  </p:notesMasterIdLst>
  <p:sldIdLst>
    <p:sldId id="256" r:id="rId2"/>
    <p:sldId id="257" r:id="rId3"/>
    <p:sldId id="282"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9" r:id="rId21"/>
    <p:sldId id="281" r:id="rId22"/>
    <p:sldId id="283" r:id="rId23"/>
    <p:sldId id="277" r:id="rId24"/>
    <p:sldId id="278" r:id="rId25"/>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
      <p:font typeface="Calibri Light" panose="020F0302020204030204" pitchFamily="34" charset="0"/>
      <p:regular r:id="rId31"/>
      <p:italic r:id="rId32"/>
    </p:embeddedFont>
    <p:embeddedFont>
      <p:font typeface="Gill Sans MT" panose="020B0502020104020203" pitchFamily="34" charset="0"/>
      <p:regular r:id="rId33"/>
      <p:bold r:id="rId34"/>
      <p:italic r:id="rId35"/>
      <p:boldItalic r:id="rId36"/>
    </p:embeddedFont>
    <p:embeddedFont>
      <p:font typeface="Libre Franklin" pitchFamily="2" charset="0"/>
      <p:regular r:id="rId37"/>
      <p:bold r:id="rId38"/>
      <p:italic r:id="rId39"/>
      <p:boldItalic r:id="rId40"/>
    </p:embeddedFont>
    <p:embeddedFont>
      <p:font typeface="Libre Franklin Thin" pitchFamily="2"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63"/>
  </p:normalViewPr>
  <p:slideViewPr>
    <p:cSldViewPr snapToGrid="0">
      <p:cViewPr varScale="1">
        <p:scale>
          <a:sx n="62" d="100"/>
          <a:sy n="62" d="100"/>
        </p:scale>
        <p:origin x="1400"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font" Target="fonts/font1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5.fntdata"/></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D4F042-F334-40E1-967F-5A5E1D75BB72}"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29883AC0-9F7F-4B89-8EFF-7EB05C229CBC}">
      <dgm:prSet/>
      <dgm:spPr/>
      <dgm:t>
        <a:bodyPr/>
        <a:lstStyle/>
        <a:p>
          <a:r>
            <a:rPr lang="en-US" dirty="0">
              <a:latin typeface="+mj-lt"/>
            </a:rPr>
            <a:t>Which of the following two passages is more TELLING? </a:t>
          </a:r>
        </a:p>
      </dgm:t>
    </dgm:pt>
    <dgm:pt modelId="{F9C10A7F-33B0-4C29-AC68-AFE66964F1DA}" type="parTrans" cxnId="{5E22806E-6871-45CB-9112-478812F87057}">
      <dgm:prSet/>
      <dgm:spPr/>
      <dgm:t>
        <a:bodyPr/>
        <a:lstStyle/>
        <a:p>
          <a:endParaRPr lang="en-US"/>
        </a:p>
      </dgm:t>
    </dgm:pt>
    <dgm:pt modelId="{883C2EE1-C4B6-44E3-B99F-927DC1E534A2}" type="sibTrans" cxnId="{5E22806E-6871-45CB-9112-478812F87057}">
      <dgm:prSet/>
      <dgm:spPr/>
      <dgm:t>
        <a:bodyPr/>
        <a:lstStyle/>
        <a:p>
          <a:endParaRPr lang="en-US"/>
        </a:p>
      </dgm:t>
    </dgm:pt>
    <dgm:pt modelId="{1C95E3A1-0141-4BEE-8C6B-FBBE0CF3F1DD}">
      <dgm:prSet/>
      <dgm:spPr/>
      <dgm:t>
        <a:bodyPr/>
        <a:lstStyle/>
        <a:p>
          <a:r>
            <a:rPr lang="en-US" dirty="0">
              <a:latin typeface="+mj-lt"/>
            </a:rPr>
            <a:t>Which expresses VALUE better?</a:t>
          </a:r>
        </a:p>
      </dgm:t>
    </dgm:pt>
    <dgm:pt modelId="{64BAA27F-2657-4770-8B81-EB2692BC2FE7}" type="parTrans" cxnId="{E4EF1EE5-5D80-4D13-839B-48E4115C1322}">
      <dgm:prSet/>
      <dgm:spPr/>
      <dgm:t>
        <a:bodyPr/>
        <a:lstStyle/>
        <a:p>
          <a:endParaRPr lang="en-US"/>
        </a:p>
      </dgm:t>
    </dgm:pt>
    <dgm:pt modelId="{168248FF-6F90-48D8-B6D5-20F8DC7351DF}" type="sibTrans" cxnId="{E4EF1EE5-5D80-4D13-839B-48E4115C1322}">
      <dgm:prSet/>
      <dgm:spPr/>
      <dgm:t>
        <a:bodyPr/>
        <a:lstStyle/>
        <a:p>
          <a:endParaRPr lang="en-US"/>
        </a:p>
      </dgm:t>
    </dgm:pt>
    <dgm:pt modelId="{B99C3289-8B7E-5B48-AB9C-089F766B4E3E}" type="pres">
      <dgm:prSet presAssocID="{24D4F042-F334-40E1-967F-5A5E1D75BB72}" presName="hierChild1" presStyleCnt="0">
        <dgm:presLayoutVars>
          <dgm:chPref val="1"/>
          <dgm:dir/>
          <dgm:animOne val="branch"/>
          <dgm:animLvl val="lvl"/>
          <dgm:resizeHandles/>
        </dgm:presLayoutVars>
      </dgm:prSet>
      <dgm:spPr/>
    </dgm:pt>
    <dgm:pt modelId="{7718E790-CAF1-B940-BE92-B306019DC724}" type="pres">
      <dgm:prSet presAssocID="{29883AC0-9F7F-4B89-8EFF-7EB05C229CBC}" presName="hierRoot1" presStyleCnt="0"/>
      <dgm:spPr/>
    </dgm:pt>
    <dgm:pt modelId="{35757265-9E19-2F48-90DA-26E9E2430166}" type="pres">
      <dgm:prSet presAssocID="{29883AC0-9F7F-4B89-8EFF-7EB05C229CBC}" presName="composite" presStyleCnt="0"/>
      <dgm:spPr/>
    </dgm:pt>
    <dgm:pt modelId="{5A6217B2-F351-F346-ADE1-100D3739159C}" type="pres">
      <dgm:prSet presAssocID="{29883AC0-9F7F-4B89-8EFF-7EB05C229CBC}" presName="background" presStyleLbl="node0" presStyleIdx="0" presStyleCnt="2"/>
      <dgm:spPr/>
    </dgm:pt>
    <dgm:pt modelId="{C2589455-EFE6-704B-BEC6-8E1B98F47EA3}" type="pres">
      <dgm:prSet presAssocID="{29883AC0-9F7F-4B89-8EFF-7EB05C229CBC}" presName="text" presStyleLbl="fgAcc0" presStyleIdx="0" presStyleCnt="2">
        <dgm:presLayoutVars>
          <dgm:chPref val="3"/>
        </dgm:presLayoutVars>
      </dgm:prSet>
      <dgm:spPr/>
    </dgm:pt>
    <dgm:pt modelId="{28419BB5-3965-7647-9AC7-704BFE0CD757}" type="pres">
      <dgm:prSet presAssocID="{29883AC0-9F7F-4B89-8EFF-7EB05C229CBC}" presName="hierChild2" presStyleCnt="0"/>
      <dgm:spPr/>
    </dgm:pt>
    <dgm:pt modelId="{C8A6942A-D305-3F49-8C06-8092EA80A524}" type="pres">
      <dgm:prSet presAssocID="{1C95E3A1-0141-4BEE-8C6B-FBBE0CF3F1DD}" presName="hierRoot1" presStyleCnt="0"/>
      <dgm:spPr/>
    </dgm:pt>
    <dgm:pt modelId="{3F9617B6-9EFB-1446-889D-EB5671D6A9F9}" type="pres">
      <dgm:prSet presAssocID="{1C95E3A1-0141-4BEE-8C6B-FBBE0CF3F1DD}" presName="composite" presStyleCnt="0"/>
      <dgm:spPr/>
    </dgm:pt>
    <dgm:pt modelId="{8C044B88-259A-3F43-9A46-0A3A5C12DE66}" type="pres">
      <dgm:prSet presAssocID="{1C95E3A1-0141-4BEE-8C6B-FBBE0CF3F1DD}" presName="background" presStyleLbl="node0" presStyleIdx="1" presStyleCnt="2"/>
      <dgm:spPr/>
    </dgm:pt>
    <dgm:pt modelId="{36D24B3E-9E7E-2A49-BC0F-D4ACF8E81B7D}" type="pres">
      <dgm:prSet presAssocID="{1C95E3A1-0141-4BEE-8C6B-FBBE0CF3F1DD}" presName="text" presStyleLbl="fgAcc0" presStyleIdx="1" presStyleCnt="2">
        <dgm:presLayoutVars>
          <dgm:chPref val="3"/>
        </dgm:presLayoutVars>
      </dgm:prSet>
      <dgm:spPr/>
    </dgm:pt>
    <dgm:pt modelId="{D8754E4A-E723-034B-89BE-37BDFB9984C9}" type="pres">
      <dgm:prSet presAssocID="{1C95E3A1-0141-4BEE-8C6B-FBBE0CF3F1DD}" presName="hierChild2" presStyleCnt="0"/>
      <dgm:spPr/>
    </dgm:pt>
  </dgm:ptLst>
  <dgm:cxnLst>
    <dgm:cxn modelId="{52B55929-F2FE-904D-BE45-BFD97129B7ED}" type="presOf" srcId="{29883AC0-9F7F-4B89-8EFF-7EB05C229CBC}" destId="{C2589455-EFE6-704B-BEC6-8E1B98F47EA3}" srcOrd="0" destOrd="0" presId="urn:microsoft.com/office/officeart/2005/8/layout/hierarchy1"/>
    <dgm:cxn modelId="{52F9C768-0BE1-A248-9D4D-743224F986ED}" type="presOf" srcId="{24D4F042-F334-40E1-967F-5A5E1D75BB72}" destId="{B99C3289-8B7E-5B48-AB9C-089F766B4E3E}" srcOrd="0" destOrd="0" presId="urn:microsoft.com/office/officeart/2005/8/layout/hierarchy1"/>
    <dgm:cxn modelId="{765ECC6B-33C5-2043-B34B-E8879EF6444E}" type="presOf" srcId="{1C95E3A1-0141-4BEE-8C6B-FBBE0CF3F1DD}" destId="{36D24B3E-9E7E-2A49-BC0F-D4ACF8E81B7D}" srcOrd="0" destOrd="0" presId="urn:microsoft.com/office/officeart/2005/8/layout/hierarchy1"/>
    <dgm:cxn modelId="{5E22806E-6871-45CB-9112-478812F87057}" srcId="{24D4F042-F334-40E1-967F-5A5E1D75BB72}" destId="{29883AC0-9F7F-4B89-8EFF-7EB05C229CBC}" srcOrd="0" destOrd="0" parTransId="{F9C10A7F-33B0-4C29-AC68-AFE66964F1DA}" sibTransId="{883C2EE1-C4B6-44E3-B99F-927DC1E534A2}"/>
    <dgm:cxn modelId="{E4EF1EE5-5D80-4D13-839B-48E4115C1322}" srcId="{24D4F042-F334-40E1-967F-5A5E1D75BB72}" destId="{1C95E3A1-0141-4BEE-8C6B-FBBE0CF3F1DD}" srcOrd="1" destOrd="0" parTransId="{64BAA27F-2657-4770-8B81-EB2692BC2FE7}" sibTransId="{168248FF-6F90-48D8-B6D5-20F8DC7351DF}"/>
    <dgm:cxn modelId="{EBB8D7B7-D07E-5A40-8A89-FA791FF11A48}" type="presParOf" srcId="{B99C3289-8B7E-5B48-AB9C-089F766B4E3E}" destId="{7718E790-CAF1-B940-BE92-B306019DC724}" srcOrd="0" destOrd="0" presId="urn:microsoft.com/office/officeart/2005/8/layout/hierarchy1"/>
    <dgm:cxn modelId="{47C738E7-9F6D-8442-AECF-341B515ED687}" type="presParOf" srcId="{7718E790-CAF1-B940-BE92-B306019DC724}" destId="{35757265-9E19-2F48-90DA-26E9E2430166}" srcOrd="0" destOrd="0" presId="urn:microsoft.com/office/officeart/2005/8/layout/hierarchy1"/>
    <dgm:cxn modelId="{4CDC0AD6-8B4F-2449-A39A-2ACD2900711F}" type="presParOf" srcId="{35757265-9E19-2F48-90DA-26E9E2430166}" destId="{5A6217B2-F351-F346-ADE1-100D3739159C}" srcOrd="0" destOrd="0" presId="urn:microsoft.com/office/officeart/2005/8/layout/hierarchy1"/>
    <dgm:cxn modelId="{76CFF653-5BD0-B443-AD04-CCB622ABEB7F}" type="presParOf" srcId="{35757265-9E19-2F48-90DA-26E9E2430166}" destId="{C2589455-EFE6-704B-BEC6-8E1B98F47EA3}" srcOrd="1" destOrd="0" presId="urn:microsoft.com/office/officeart/2005/8/layout/hierarchy1"/>
    <dgm:cxn modelId="{D9FD09E4-E9DC-944C-B61D-A062A04A93EF}" type="presParOf" srcId="{7718E790-CAF1-B940-BE92-B306019DC724}" destId="{28419BB5-3965-7647-9AC7-704BFE0CD757}" srcOrd="1" destOrd="0" presId="urn:microsoft.com/office/officeart/2005/8/layout/hierarchy1"/>
    <dgm:cxn modelId="{3F8C45BC-F3B5-AC4A-8109-59821719B5D4}" type="presParOf" srcId="{B99C3289-8B7E-5B48-AB9C-089F766B4E3E}" destId="{C8A6942A-D305-3F49-8C06-8092EA80A524}" srcOrd="1" destOrd="0" presId="urn:microsoft.com/office/officeart/2005/8/layout/hierarchy1"/>
    <dgm:cxn modelId="{8F2BDA42-4512-5A46-9E5A-705B1F32B1B6}" type="presParOf" srcId="{C8A6942A-D305-3F49-8C06-8092EA80A524}" destId="{3F9617B6-9EFB-1446-889D-EB5671D6A9F9}" srcOrd="0" destOrd="0" presId="urn:microsoft.com/office/officeart/2005/8/layout/hierarchy1"/>
    <dgm:cxn modelId="{D44BA1D6-9F19-7447-872E-D1B58B50827E}" type="presParOf" srcId="{3F9617B6-9EFB-1446-889D-EB5671D6A9F9}" destId="{8C044B88-259A-3F43-9A46-0A3A5C12DE66}" srcOrd="0" destOrd="0" presId="urn:microsoft.com/office/officeart/2005/8/layout/hierarchy1"/>
    <dgm:cxn modelId="{5C0129BD-6422-7240-943C-51E671EE440F}" type="presParOf" srcId="{3F9617B6-9EFB-1446-889D-EB5671D6A9F9}" destId="{36D24B3E-9E7E-2A49-BC0F-D4ACF8E81B7D}" srcOrd="1" destOrd="0" presId="urn:microsoft.com/office/officeart/2005/8/layout/hierarchy1"/>
    <dgm:cxn modelId="{E8BE857B-42C3-1A4C-BB41-15481BA36FDC}" type="presParOf" srcId="{C8A6942A-D305-3F49-8C06-8092EA80A524}" destId="{D8754E4A-E723-034B-89BE-37BDFB9984C9}"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3226D4-9649-4099-A772-0B396A1A63CE}" type="doc">
      <dgm:prSet loTypeId="urn:microsoft.com/office/officeart/2005/8/layout/hierarchy1" loCatId="hierarchy" qsTypeId="urn:microsoft.com/office/officeart/2005/8/quickstyle/simple1" qsCatId="simple" csTypeId="urn:microsoft.com/office/officeart/2005/8/colors/accent0_3" csCatId="mainScheme"/>
      <dgm:spPr/>
      <dgm:t>
        <a:bodyPr/>
        <a:lstStyle/>
        <a:p>
          <a:endParaRPr lang="en-US"/>
        </a:p>
      </dgm:t>
    </dgm:pt>
    <dgm:pt modelId="{5FA8A27D-B16D-439A-8E3E-8BAAB15F9B7B}">
      <dgm:prSet/>
      <dgm:spPr/>
      <dgm:t>
        <a:bodyPr/>
        <a:lstStyle/>
        <a:p>
          <a:r>
            <a:rPr lang="en-US" dirty="0"/>
            <a:t>A:</a:t>
          </a:r>
          <a:r>
            <a:rPr lang="en-US" b="0" dirty="0"/>
            <a:t> I’ve always wanted to be a fisherman.  As long as I can remember I’ve thought that fishing and feeding people was more important than anything else on this earth because people are hungry and I can help them with something that’s so much fun.</a:t>
          </a:r>
          <a:endParaRPr lang="en-US" dirty="0"/>
        </a:p>
      </dgm:t>
    </dgm:pt>
    <dgm:pt modelId="{5DBA3A7B-461E-46FE-9AA4-C724BF6EC8F7}" type="parTrans" cxnId="{73B42627-D50C-4F28-A16F-5F5C9890F129}">
      <dgm:prSet/>
      <dgm:spPr/>
      <dgm:t>
        <a:bodyPr/>
        <a:lstStyle/>
        <a:p>
          <a:endParaRPr lang="en-US"/>
        </a:p>
      </dgm:t>
    </dgm:pt>
    <dgm:pt modelId="{65C41E11-3CD2-431B-BC5F-2CDB04C6BB09}" type="sibTrans" cxnId="{73B42627-D50C-4F28-A16F-5F5C9890F129}">
      <dgm:prSet/>
      <dgm:spPr/>
      <dgm:t>
        <a:bodyPr/>
        <a:lstStyle/>
        <a:p>
          <a:endParaRPr lang="en-US"/>
        </a:p>
      </dgm:t>
    </dgm:pt>
    <dgm:pt modelId="{A732B8AA-5918-4C34-ACE3-A093F7259729}">
      <dgm:prSet/>
      <dgm:spPr/>
      <dgm:t>
        <a:bodyPr/>
        <a:lstStyle/>
        <a:p>
          <a:r>
            <a:rPr lang="en-US"/>
            <a:t>B:</a:t>
          </a:r>
          <a:r>
            <a:rPr lang="en-US" b="0"/>
            <a:t> I first saw a live fish when I was four years old. My grandpa pulled a walleye up from Lake Superior and he let me hold onto the reel. Later, he showed me how to turn it in the pan, and I’ve never forgotten the joy of serving a meal that I had “helped” catch with own two hands. </a:t>
          </a:r>
          <a:endParaRPr lang="en-US"/>
        </a:p>
      </dgm:t>
    </dgm:pt>
    <dgm:pt modelId="{61CB10EB-8DB0-46CC-9E46-343FB022C608}" type="parTrans" cxnId="{C561F74A-5D2F-4614-BE67-EEE3AC86FE05}">
      <dgm:prSet/>
      <dgm:spPr/>
      <dgm:t>
        <a:bodyPr/>
        <a:lstStyle/>
        <a:p>
          <a:endParaRPr lang="en-US"/>
        </a:p>
      </dgm:t>
    </dgm:pt>
    <dgm:pt modelId="{D62763AC-BEB6-422C-BFCA-FF0FD23E8DA8}" type="sibTrans" cxnId="{C561F74A-5D2F-4614-BE67-EEE3AC86FE05}">
      <dgm:prSet/>
      <dgm:spPr/>
      <dgm:t>
        <a:bodyPr/>
        <a:lstStyle/>
        <a:p>
          <a:endParaRPr lang="en-US"/>
        </a:p>
      </dgm:t>
    </dgm:pt>
    <dgm:pt modelId="{F16CEB3B-ED5A-9F40-84E3-8B653286AD38}" type="pres">
      <dgm:prSet presAssocID="{7F3226D4-9649-4099-A772-0B396A1A63CE}" presName="hierChild1" presStyleCnt="0">
        <dgm:presLayoutVars>
          <dgm:chPref val="1"/>
          <dgm:dir/>
          <dgm:animOne val="branch"/>
          <dgm:animLvl val="lvl"/>
          <dgm:resizeHandles/>
        </dgm:presLayoutVars>
      </dgm:prSet>
      <dgm:spPr/>
    </dgm:pt>
    <dgm:pt modelId="{5BB0239C-43CF-A04A-B8BD-99C9A0A86F12}" type="pres">
      <dgm:prSet presAssocID="{5FA8A27D-B16D-439A-8E3E-8BAAB15F9B7B}" presName="hierRoot1" presStyleCnt="0"/>
      <dgm:spPr/>
    </dgm:pt>
    <dgm:pt modelId="{B7CAAE3F-FC37-3946-B25A-865BAA1E3AF3}" type="pres">
      <dgm:prSet presAssocID="{5FA8A27D-B16D-439A-8E3E-8BAAB15F9B7B}" presName="composite" presStyleCnt="0"/>
      <dgm:spPr/>
    </dgm:pt>
    <dgm:pt modelId="{5BEE261B-9661-C545-9851-19973BE08573}" type="pres">
      <dgm:prSet presAssocID="{5FA8A27D-B16D-439A-8E3E-8BAAB15F9B7B}" presName="background" presStyleLbl="node0" presStyleIdx="0" presStyleCnt="2"/>
      <dgm:spPr/>
    </dgm:pt>
    <dgm:pt modelId="{761E08F1-91A4-2A4D-8499-A65A68E3254F}" type="pres">
      <dgm:prSet presAssocID="{5FA8A27D-B16D-439A-8E3E-8BAAB15F9B7B}" presName="text" presStyleLbl="fgAcc0" presStyleIdx="0" presStyleCnt="2">
        <dgm:presLayoutVars>
          <dgm:chPref val="3"/>
        </dgm:presLayoutVars>
      </dgm:prSet>
      <dgm:spPr/>
    </dgm:pt>
    <dgm:pt modelId="{8EB55ED9-582D-B547-8492-45BF10F7AB13}" type="pres">
      <dgm:prSet presAssocID="{5FA8A27D-B16D-439A-8E3E-8BAAB15F9B7B}" presName="hierChild2" presStyleCnt="0"/>
      <dgm:spPr/>
    </dgm:pt>
    <dgm:pt modelId="{9BC25ACD-FC6F-DA4E-90C0-63CCD48B52C2}" type="pres">
      <dgm:prSet presAssocID="{A732B8AA-5918-4C34-ACE3-A093F7259729}" presName="hierRoot1" presStyleCnt="0"/>
      <dgm:spPr/>
    </dgm:pt>
    <dgm:pt modelId="{7EC04C82-B9CA-6646-B0B9-0DC0E2988D27}" type="pres">
      <dgm:prSet presAssocID="{A732B8AA-5918-4C34-ACE3-A093F7259729}" presName="composite" presStyleCnt="0"/>
      <dgm:spPr/>
    </dgm:pt>
    <dgm:pt modelId="{525C1904-D9C7-E44C-81E7-D2A65177BAC7}" type="pres">
      <dgm:prSet presAssocID="{A732B8AA-5918-4C34-ACE3-A093F7259729}" presName="background" presStyleLbl="node0" presStyleIdx="1" presStyleCnt="2"/>
      <dgm:spPr/>
    </dgm:pt>
    <dgm:pt modelId="{E2F85117-9459-E64D-9476-05970EF72054}" type="pres">
      <dgm:prSet presAssocID="{A732B8AA-5918-4C34-ACE3-A093F7259729}" presName="text" presStyleLbl="fgAcc0" presStyleIdx="1" presStyleCnt="2">
        <dgm:presLayoutVars>
          <dgm:chPref val="3"/>
        </dgm:presLayoutVars>
      </dgm:prSet>
      <dgm:spPr/>
    </dgm:pt>
    <dgm:pt modelId="{1F057095-5658-7E45-AF43-F9CAF99F67FD}" type="pres">
      <dgm:prSet presAssocID="{A732B8AA-5918-4C34-ACE3-A093F7259729}" presName="hierChild2" presStyleCnt="0"/>
      <dgm:spPr/>
    </dgm:pt>
  </dgm:ptLst>
  <dgm:cxnLst>
    <dgm:cxn modelId="{73B42627-D50C-4F28-A16F-5F5C9890F129}" srcId="{7F3226D4-9649-4099-A772-0B396A1A63CE}" destId="{5FA8A27D-B16D-439A-8E3E-8BAAB15F9B7B}" srcOrd="0" destOrd="0" parTransId="{5DBA3A7B-461E-46FE-9AA4-C724BF6EC8F7}" sibTransId="{65C41E11-3CD2-431B-BC5F-2CDB04C6BB09}"/>
    <dgm:cxn modelId="{C561F74A-5D2F-4614-BE67-EEE3AC86FE05}" srcId="{7F3226D4-9649-4099-A772-0B396A1A63CE}" destId="{A732B8AA-5918-4C34-ACE3-A093F7259729}" srcOrd="1" destOrd="0" parTransId="{61CB10EB-8DB0-46CC-9E46-343FB022C608}" sibTransId="{D62763AC-BEB6-422C-BFCA-FF0FD23E8DA8}"/>
    <dgm:cxn modelId="{6B69C14E-317E-8441-8329-0EAED0EAB582}" type="presOf" srcId="{A732B8AA-5918-4C34-ACE3-A093F7259729}" destId="{E2F85117-9459-E64D-9476-05970EF72054}" srcOrd="0" destOrd="0" presId="urn:microsoft.com/office/officeart/2005/8/layout/hierarchy1"/>
    <dgm:cxn modelId="{951C8689-6FE1-434B-A5EA-60C74DC3A127}" type="presOf" srcId="{7F3226D4-9649-4099-A772-0B396A1A63CE}" destId="{F16CEB3B-ED5A-9F40-84E3-8B653286AD38}" srcOrd="0" destOrd="0" presId="urn:microsoft.com/office/officeart/2005/8/layout/hierarchy1"/>
    <dgm:cxn modelId="{23D186F8-B484-7245-B550-09B4F955B2F5}" type="presOf" srcId="{5FA8A27D-B16D-439A-8E3E-8BAAB15F9B7B}" destId="{761E08F1-91A4-2A4D-8499-A65A68E3254F}" srcOrd="0" destOrd="0" presId="urn:microsoft.com/office/officeart/2005/8/layout/hierarchy1"/>
    <dgm:cxn modelId="{249E1E32-A937-CB4E-B923-354F0C367E44}" type="presParOf" srcId="{F16CEB3B-ED5A-9F40-84E3-8B653286AD38}" destId="{5BB0239C-43CF-A04A-B8BD-99C9A0A86F12}" srcOrd="0" destOrd="0" presId="urn:microsoft.com/office/officeart/2005/8/layout/hierarchy1"/>
    <dgm:cxn modelId="{D5E613E4-A8E4-6B41-B49B-CCF20CD8B81D}" type="presParOf" srcId="{5BB0239C-43CF-A04A-B8BD-99C9A0A86F12}" destId="{B7CAAE3F-FC37-3946-B25A-865BAA1E3AF3}" srcOrd="0" destOrd="0" presId="urn:microsoft.com/office/officeart/2005/8/layout/hierarchy1"/>
    <dgm:cxn modelId="{A9CE0FE1-61ED-1447-B7E8-C7573148540D}" type="presParOf" srcId="{B7CAAE3F-FC37-3946-B25A-865BAA1E3AF3}" destId="{5BEE261B-9661-C545-9851-19973BE08573}" srcOrd="0" destOrd="0" presId="urn:microsoft.com/office/officeart/2005/8/layout/hierarchy1"/>
    <dgm:cxn modelId="{695CF2FC-D3CA-E14D-BE30-8645224E7148}" type="presParOf" srcId="{B7CAAE3F-FC37-3946-B25A-865BAA1E3AF3}" destId="{761E08F1-91A4-2A4D-8499-A65A68E3254F}" srcOrd="1" destOrd="0" presId="urn:microsoft.com/office/officeart/2005/8/layout/hierarchy1"/>
    <dgm:cxn modelId="{65BC43DE-F55B-444B-9FBA-C93C1182CBE7}" type="presParOf" srcId="{5BB0239C-43CF-A04A-B8BD-99C9A0A86F12}" destId="{8EB55ED9-582D-B547-8492-45BF10F7AB13}" srcOrd="1" destOrd="0" presId="urn:microsoft.com/office/officeart/2005/8/layout/hierarchy1"/>
    <dgm:cxn modelId="{575AAEF7-3F9B-954A-A1FF-9B4B6B050FBD}" type="presParOf" srcId="{F16CEB3B-ED5A-9F40-84E3-8B653286AD38}" destId="{9BC25ACD-FC6F-DA4E-90C0-63CCD48B52C2}" srcOrd="1" destOrd="0" presId="urn:microsoft.com/office/officeart/2005/8/layout/hierarchy1"/>
    <dgm:cxn modelId="{EA11D88F-2CDB-6945-96FF-9600CA9EF6F3}" type="presParOf" srcId="{9BC25ACD-FC6F-DA4E-90C0-63CCD48B52C2}" destId="{7EC04C82-B9CA-6646-B0B9-0DC0E2988D27}" srcOrd="0" destOrd="0" presId="urn:microsoft.com/office/officeart/2005/8/layout/hierarchy1"/>
    <dgm:cxn modelId="{37DF224A-8859-B442-BB23-A7EEE5BBA3C4}" type="presParOf" srcId="{7EC04C82-B9CA-6646-B0B9-0DC0E2988D27}" destId="{525C1904-D9C7-E44C-81E7-D2A65177BAC7}" srcOrd="0" destOrd="0" presId="urn:microsoft.com/office/officeart/2005/8/layout/hierarchy1"/>
    <dgm:cxn modelId="{272B1BFC-5A95-E645-B74A-16BF6ACBD9B3}" type="presParOf" srcId="{7EC04C82-B9CA-6646-B0B9-0DC0E2988D27}" destId="{E2F85117-9459-E64D-9476-05970EF72054}" srcOrd="1" destOrd="0" presId="urn:microsoft.com/office/officeart/2005/8/layout/hierarchy1"/>
    <dgm:cxn modelId="{FBBF38C9-E82E-4B4D-B10D-1900A1535354}" type="presParOf" srcId="{9BC25ACD-FC6F-DA4E-90C0-63CCD48B52C2}" destId="{1F057095-5658-7E45-AF43-F9CAF99F67FD}"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302E8C8-FE47-4768-9260-9EF5C225550E}"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678B39FD-588B-4E96-BE23-BA65793DC73F}">
      <dgm:prSet/>
      <dgm:spPr/>
      <dgm:t>
        <a:bodyPr/>
        <a:lstStyle/>
        <a:p>
          <a:r>
            <a:rPr lang="en-US"/>
            <a:t>A:</a:t>
          </a:r>
          <a:r>
            <a:rPr lang="en-US" b="0"/>
            <a:t> When I transferred to my new school, I made new acquaintances that really influenced me into joining clubs and sports. I joined the breakdancing club which taught me a new skill and Asian club which brought me more knowledge to Asian culture. In addition, I also joined spring tennis along with my friends to keep me active. It was then that I realized the importance of joining clubs and how they can make me more sociable.</a:t>
          </a:r>
          <a:endParaRPr lang="en-US"/>
        </a:p>
      </dgm:t>
    </dgm:pt>
    <dgm:pt modelId="{DCB2FB58-6998-43D3-B324-C09B906FF4DE}" type="parTrans" cxnId="{A91E366A-A861-465F-9027-346A6CC8C98F}">
      <dgm:prSet/>
      <dgm:spPr/>
      <dgm:t>
        <a:bodyPr/>
        <a:lstStyle/>
        <a:p>
          <a:endParaRPr lang="en-US"/>
        </a:p>
      </dgm:t>
    </dgm:pt>
    <dgm:pt modelId="{B88D1201-C5C4-4AAB-BA85-381130FE6871}" type="sibTrans" cxnId="{A91E366A-A861-465F-9027-346A6CC8C98F}">
      <dgm:prSet/>
      <dgm:spPr/>
      <dgm:t>
        <a:bodyPr/>
        <a:lstStyle/>
        <a:p>
          <a:endParaRPr lang="en-US"/>
        </a:p>
      </dgm:t>
    </dgm:pt>
    <dgm:pt modelId="{1D2F550B-037B-48EA-92A6-7F88E6B57F95}">
      <dgm:prSet/>
      <dgm:spPr/>
      <dgm:t>
        <a:bodyPr/>
        <a:lstStyle/>
        <a:p>
          <a:r>
            <a:rPr lang="en-US"/>
            <a:t>B:</a:t>
          </a:r>
          <a:r>
            <a:rPr lang="en-US" b="0"/>
            <a:t> When I transferred to my new school, I decided to step out of my comfort zone and joined clubs that my former self wouldn’t have signed up for: breakdancing club and Asian club. The downside to this is that I made plenty of mistakes, including mispronouncing foreign words and falling flat on my face while attempting an L-kick. But the upside is that I met some fantastic people along the way and expanded my social circle.  </a:t>
          </a:r>
          <a:endParaRPr lang="en-US"/>
        </a:p>
      </dgm:t>
    </dgm:pt>
    <dgm:pt modelId="{69B1318B-5345-47C2-8172-BE047378ABD0}" type="parTrans" cxnId="{02D59CA2-C9D9-43C1-B7AC-1CFCD6AEFF23}">
      <dgm:prSet/>
      <dgm:spPr/>
      <dgm:t>
        <a:bodyPr/>
        <a:lstStyle/>
        <a:p>
          <a:endParaRPr lang="en-US"/>
        </a:p>
      </dgm:t>
    </dgm:pt>
    <dgm:pt modelId="{81C9B181-D919-4032-ABEF-10DAB85B2CB3}" type="sibTrans" cxnId="{02D59CA2-C9D9-43C1-B7AC-1CFCD6AEFF23}">
      <dgm:prSet/>
      <dgm:spPr/>
      <dgm:t>
        <a:bodyPr/>
        <a:lstStyle/>
        <a:p>
          <a:endParaRPr lang="en-US"/>
        </a:p>
      </dgm:t>
    </dgm:pt>
    <dgm:pt modelId="{248651EA-00CE-C64F-838F-E1391A75936E}" type="pres">
      <dgm:prSet presAssocID="{1302E8C8-FE47-4768-9260-9EF5C225550E}" presName="hierChild1" presStyleCnt="0">
        <dgm:presLayoutVars>
          <dgm:chPref val="1"/>
          <dgm:dir/>
          <dgm:animOne val="branch"/>
          <dgm:animLvl val="lvl"/>
          <dgm:resizeHandles/>
        </dgm:presLayoutVars>
      </dgm:prSet>
      <dgm:spPr/>
    </dgm:pt>
    <dgm:pt modelId="{0FE5D46C-5305-8946-87F2-6782BF6C2B5C}" type="pres">
      <dgm:prSet presAssocID="{678B39FD-588B-4E96-BE23-BA65793DC73F}" presName="hierRoot1" presStyleCnt="0"/>
      <dgm:spPr/>
    </dgm:pt>
    <dgm:pt modelId="{4C72CDD3-A215-F745-8899-ED7B4A60B2D7}" type="pres">
      <dgm:prSet presAssocID="{678B39FD-588B-4E96-BE23-BA65793DC73F}" presName="composite" presStyleCnt="0"/>
      <dgm:spPr/>
    </dgm:pt>
    <dgm:pt modelId="{F016C501-3231-EA40-BB25-C037A4A78C8A}" type="pres">
      <dgm:prSet presAssocID="{678B39FD-588B-4E96-BE23-BA65793DC73F}" presName="background" presStyleLbl="node0" presStyleIdx="0" presStyleCnt="2"/>
      <dgm:spPr/>
    </dgm:pt>
    <dgm:pt modelId="{404AEB90-9C1E-8D4F-B342-AB41DCA80E00}" type="pres">
      <dgm:prSet presAssocID="{678B39FD-588B-4E96-BE23-BA65793DC73F}" presName="text" presStyleLbl="fgAcc0" presStyleIdx="0" presStyleCnt="2">
        <dgm:presLayoutVars>
          <dgm:chPref val="3"/>
        </dgm:presLayoutVars>
      </dgm:prSet>
      <dgm:spPr/>
    </dgm:pt>
    <dgm:pt modelId="{B322D093-08B2-1441-931E-23EAD57FF013}" type="pres">
      <dgm:prSet presAssocID="{678B39FD-588B-4E96-BE23-BA65793DC73F}" presName="hierChild2" presStyleCnt="0"/>
      <dgm:spPr/>
    </dgm:pt>
    <dgm:pt modelId="{A555D461-3263-A34E-A5CE-94A676FEE0CB}" type="pres">
      <dgm:prSet presAssocID="{1D2F550B-037B-48EA-92A6-7F88E6B57F95}" presName="hierRoot1" presStyleCnt="0"/>
      <dgm:spPr/>
    </dgm:pt>
    <dgm:pt modelId="{F5130FAE-3883-9044-B635-AEBAF5696A27}" type="pres">
      <dgm:prSet presAssocID="{1D2F550B-037B-48EA-92A6-7F88E6B57F95}" presName="composite" presStyleCnt="0"/>
      <dgm:spPr/>
    </dgm:pt>
    <dgm:pt modelId="{F326F222-DE96-0B43-885D-9CA204A8329D}" type="pres">
      <dgm:prSet presAssocID="{1D2F550B-037B-48EA-92A6-7F88E6B57F95}" presName="background" presStyleLbl="node0" presStyleIdx="1" presStyleCnt="2"/>
      <dgm:spPr/>
    </dgm:pt>
    <dgm:pt modelId="{3E30678D-52DF-2645-B772-D59051971C43}" type="pres">
      <dgm:prSet presAssocID="{1D2F550B-037B-48EA-92A6-7F88E6B57F95}" presName="text" presStyleLbl="fgAcc0" presStyleIdx="1" presStyleCnt="2">
        <dgm:presLayoutVars>
          <dgm:chPref val="3"/>
        </dgm:presLayoutVars>
      </dgm:prSet>
      <dgm:spPr/>
    </dgm:pt>
    <dgm:pt modelId="{08575F5A-4EBD-EF49-BAC0-C41DC261979E}" type="pres">
      <dgm:prSet presAssocID="{1D2F550B-037B-48EA-92A6-7F88E6B57F95}" presName="hierChild2" presStyleCnt="0"/>
      <dgm:spPr/>
    </dgm:pt>
  </dgm:ptLst>
  <dgm:cxnLst>
    <dgm:cxn modelId="{973D7E28-7518-6442-9773-2429591816D6}" type="presOf" srcId="{678B39FD-588B-4E96-BE23-BA65793DC73F}" destId="{404AEB90-9C1E-8D4F-B342-AB41DCA80E00}" srcOrd="0" destOrd="0" presId="urn:microsoft.com/office/officeart/2005/8/layout/hierarchy1"/>
    <dgm:cxn modelId="{A91E366A-A861-465F-9027-346A6CC8C98F}" srcId="{1302E8C8-FE47-4768-9260-9EF5C225550E}" destId="{678B39FD-588B-4E96-BE23-BA65793DC73F}" srcOrd="0" destOrd="0" parTransId="{DCB2FB58-6998-43D3-B324-C09B906FF4DE}" sibTransId="{B88D1201-C5C4-4AAB-BA85-381130FE6871}"/>
    <dgm:cxn modelId="{35A15A73-F75A-3649-BE0A-66F4E8A78BB0}" type="presOf" srcId="{1302E8C8-FE47-4768-9260-9EF5C225550E}" destId="{248651EA-00CE-C64F-838F-E1391A75936E}" srcOrd="0" destOrd="0" presId="urn:microsoft.com/office/officeart/2005/8/layout/hierarchy1"/>
    <dgm:cxn modelId="{02D59CA2-C9D9-43C1-B7AC-1CFCD6AEFF23}" srcId="{1302E8C8-FE47-4768-9260-9EF5C225550E}" destId="{1D2F550B-037B-48EA-92A6-7F88E6B57F95}" srcOrd="1" destOrd="0" parTransId="{69B1318B-5345-47C2-8172-BE047378ABD0}" sibTransId="{81C9B181-D919-4032-ABEF-10DAB85B2CB3}"/>
    <dgm:cxn modelId="{41B9EEE8-C9EA-0444-BFFE-37159F910DDB}" type="presOf" srcId="{1D2F550B-037B-48EA-92A6-7F88E6B57F95}" destId="{3E30678D-52DF-2645-B772-D59051971C43}" srcOrd="0" destOrd="0" presId="urn:microsoft.com/office/officeart/2005/8/layout/hierarchy1"/>
    <dgm:cxn modelId="{39DD58F6-DD9D-1B47-B821-D7BD4B21D840}" type="presParOf" srcId="{248651EA-00CE-C64F-838F-E1391A75936E}" destId="{0FE5D46C-5305-8946-87F2-6782BF6C2B5C}" srcOrd="0" destOrd="0" presId="urn:microsoft.com/office/officeart/2005/8/layout/hierarchy1"/>
    <dgm:cxn modelId="{B3D3A12C-F705-5944-9FFC-3D0843BFDE0D}" type="presParOf" srcId="{0FE5D46C-5305-8946-87F2-6782BF6C2B5C}" destId="{4C72CDD3-A215-F745-8899-ED7B4A60B2D7}" srcOrd="0" destOrd="0" presId="urn:microsoft.com/office/officeart/2005/8/layout/hierarchy1"/>
    <dgm:cxn modelId="{04A300DD-9E48-DA4E-9877-44715A76FCC9}" type="presParOf" srcId="{4C72CDD3-A215-F745-8899-ED7B4A60B2D7}" destId="{F016C501-3231-EA40-BB25-C037A4A78C8A}" srcOrd="0" destOrd="0" presId="urn:microsoft.com/office/officeart/2005/8/layout/hierarchy1"/>
    <dgm:cxn modelId="{C7473CA3-E661-6044-8C3F-CBD7FD2FB567}" type="presParOf" srcId="{4C72CDD3-A215-F745-8899-ED7B4A60B2D7}" destId="{404AEB90-9C1E-8D4F-B342-AB41DCA80E00}" srcOrd="1" destOrd="0" presId="urn:microsoft.com/office/officeart/2005/8/layout/hierarchy1"/>
    <dgm:cxn modelId="{1E51615C-C9B5-2E45-A72F-440C813D4B85}" type="presParOf" srcId="{0FE5D46C-5305-8946-87F2-6782BF6C2B5C}" destId="{B322D093-08B2-1441-931E-23EAD57FF013}" srcOrd="1" destOrd="0" presId="urn:microsoft.com/office/officeart/2005/8/layout/hierarchy1"/>
    <dgm:cxn modelId="{9FB52813-94A9-2C44-B079-592764053930}" type="presParOf" srcId="{248651EA-00CE-C64F-838F-E1391A75936E}" destId="{A555D461-3263-A34E-A5CE-94A676FEE0CB}" srcOrd="1" destOrd="0" presId="urn:microsoft.com/office/officeart/2005/8/layout/hierarchy1"/>
    <dgm:cxn modelId="{1934194C-0C4C-5545-93BE-0B89750DE6D5}" type="presParOf" srcId="{A555D461-3263-A34E-A5CE-94A676FEE0CB}" destId="{F5130FAE-3883-9044-B635-AEBAF5696A27}" srcOrd="0" destOrd="0" presId="urn:microsoft.com/office/officeart/2005/8/layout/hierarchy1"/>
    <dgm:cxn modelId="{81443234-2147-F54A-A49C-7EB2CFE07BD1}" type="presParOf" srcId="{F5130FAE-3883-9044-B635-AEBAF5696A27}" destId="{F326F222-DE96-0B43-885D-9CA204A8329D}" srcOrd="0" destOrd="0" presId="urn:microsoft.com/office/officeart/2005/8/layout/hierarchy1"/>
    <dgm:cxn modelId="{74E5C960-5DF4-5347-8AC4-6FA4F7EA0750}" type="presParOf" srcId="{F5130FAE-3883-9044-B635-AEBAF5696A27}" destId="{3E30678D-52DF-2645-B772-D59051971C43}" srcOrd="1" destOrd="0" presId="urn:microsoft.com/office/officeart/2005/8/layout/hierarchy1"/>
    <dgm:cxn modelId="{5AFB3724-4D3E-BD45-9A9A-10945FB65ED6}" type="presParOf" srcId="{A555D461-3263-A34E-A5CE-94A676FEE0CB}" destId="{08575F5A-4EBD-EF49-BAC0-C41DC261979E}"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2FBA767-30FC-42BD-9C41-828A79D385BF}"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500BDE1A-7A00-4D31-80FF-83A426AD6E61}">
      <dgm:prSet/>
      <dgm:spPr/>
      <dgm:t>
        <a:bodyPr/>
        <a:lstStyle/>
        <a:p>
          <a:r>
            <a:rPr lang="en-US" b="0"/>
            <a:t>What is effective about this essay?</a:t>
          </a:r>
          <a:endParaRPr lang="en-US"/>
        </a:p>
      </dgm:t>
    </dgm:pt>
    <dgm:pt modelId="{1F1B1452-3269-4CB6-9362-352E7D0BD08F}" type="parTrans" cxnId="{27FE4426-2558-4E8E-9259-A8FFCDBA76C3}">
      <dgm:prSet/>
      <dgm:spPr/>
      <dgm:t>
        <a:bodyPr/>
        <a:lstStyle/>
        <a:p>
          <a:endParaRPr lang="en-US"/>
        </a:p>
      </dgm:t>
    </dgm:pt>
    <dgm:pt modelId="{3EAF99D9-1D7C-4728-A0F9-08AB410110D7}" type="sibTrans" cxnId="{27FE4426-2558-4E8E-9259-A8FFCDBA76C3}">
      <dgm:prSet/>
      <dgm:spPr/>
      <dgm:t>
        <a:bodyPr/>
        <a:lstStyle/>
        <a:p>
          <a:endParaRPr lang="en-US"/>
        </a:p>
      </dgm:t>
    </dgm:pt>
    <dgm:pt modelId="{CFB4D031-A704-4D99-9794-4A467BE45F20}">
      <dgm:prSet/>
      <dgm:spPr/>
      <dgm:t>
        <a:bodyPr/>
        <a:lstStyle/>
        <a:p>
          <a:r>
            <a:rPr lang="en-US" b="0"/>
            <a:t>How well does it address the </a:t>
          </a:r>
          <a:r>
            <a:rPr lang="en-US"/>
            <a:t>big questions? </a:t>
          </a:r>
        </a:p>
      </dgm:t>
    </dgm:pt>
    <dgm:pt modelId="{1BFF8F91-68F0-4AF8-BF07-355E3DFC9BDB}" type="parTrans" cxnId="{CADB83BE-B1F5-48D0-B19A-23788ED6E488}">
      <dgm:prSet/>
      <dgm:spPr/>
      <dgm:t>
        <a:bodyPr/>
        <a:lstStyle/>
        <a:p>
          <a:endParaRPr lang="en-US"/>
        </a:p>
      </dgm:t>
    </dgm:pt>
    <dgm:pt modelId="{DE524CC5-E763-49D0-AEA3-95588A3CAE37}" type="sibTrans" cxnId="{CADB83BE-B1F5-48D0-B19A-23788ED6E488}">
      <dgm:prSet/>
      <dgm:spPr/>
      <dgm:t>
        <a:bodyPr/>
        <a:lstStyle/>
        <a:p>
          <a:endParaRPr lang="en-US"/>
        </a:p>
      </dgm:t>
    </dgm:pt>
    <dgm:pt modelId="{E18FC686-8053-4DFB-9156-2BAF1AD5F4E7}">
      <dgm:prSet/>
      <dgm:spPr/>
      <dgm:t>
        <a:bodyPr/>
        <a:lstStyle/>
        <a:p>
          <a:r>
            <a:rPr lang="en-US" b="0"/>
            <a:t>What could be improved?</a:t>
          </a:r>
          <a:endParaRPr lang="en-US"/>
        </a:p>
      </dgm:t>
    </dgm:pt>
    <dgm:pt modelId="{D0AF95ED-63FE-4B9F-B15F-3AEF3969E920}" type="parTrans" cxnId="{8A20D18C-AF06-40E9-AF9F-90FE7DBCE3A2}">
      <dgm:prSet/>
      <dgm:spPr/>
      <dgm:t>
        <a:bodyPr/>
        <a:lstStyle/>
        <a:p>
          <a:endParaRPr lang="en-US"/>
        </a:p>
      </dgm:t>
    </dgm:pt>
    <dgm:pt modelId="{FC947C76-F92D-4D58-9F76-CE7F72E27770}" type="sibTrans" cxnId="{8A20D18C-AF06-40E9-AF9F-90FE7DBCE3A2}">
      <dgm:prSet/>
      <dgm:spPr/>
      <dgm:t>
        <a:bodyPr/>
        <a:lstStyle/>
        <a:p>
          <a:endParaRPr lang="en-US"/>
        </a:p>
      </dgm:t>
    </dgm:pt>
    <dgm:pt modelId="{2B602A75-0569-4056-AE02-EAF6C34B4A9C}">
      <dgm:prSet/>
      <dgm:spPr/>
      <dgm:t>
        <a:bodyPr/>
        <a:lstStyle/>
        <a:p>
          <a:r>
            <a:rPr lang="en-US" b="0"/>
            <a:t>What questions do you have about the approach this writer took?</a:t>
          </a:r>
          <a:endParaRPr lang="en-US"/>
        </a:p>
      </dgm:t>
    </dgm:pt>
    <dgm:pt modelId="{6BD9F0EA-001B-49D5-947A-5C7AA9EBCB92}" type="parTrans" cxnId="{9B7D8EBD-52FA-46C8-891B-246CB46F52E4}">
      <dgm:prSet/>
      <dgm:spPr/>
      <dgm:t>
        <a:bodyPr/>
        <a:lstStyle/>
        <a:p>
          <a:endParaRPr lang="en-US"/>
        </a:p>
      </dgm:t>
    </dgm:pt>
    <dgm:pt modelId="{656A1BD1-FE0E-46F4-A963-B6890279B8DE}" type="sibTrans" cxnId="{9B7D8EBD-52FA-46C8-891B-246CB46F52E4}">
      <dgm:prSet/>
      <dgm:spPr/>
      <dgm:t>
        <a:bodyPr/>
        <a:lstStyle/>
        <a:p>
          <a:endParaRPr lang="en-US"/>
        </a:p>
      </dgm:t>
    </dgm:pt>
    <dgm:pt modelId="{F0522FA6-9B83-424C-A9C7-D7A948E2C213}" type="pres">
      <dgm:prSet presAssocID="{92FBA767-30FC-42BD-9C41-828A79D385BF}" presName="linear" presStyleCnt="0">
        <dgm:presLayoutVars>
          <dgm:animLvl val="lvl"/>
          <dgm:resizeHandles val="exact"/>
        </dgm:presLayoutVars>
      </dgm:prSet>
      <dgm:spPr/>
    </dgm:pt>
    <dgm:pt modelId="{56E07534-6590-9F4D-822E-8A479A0983CC}" type="pres">
      <dgm:prSet presAssocID="{500BDE1A-7A00-4D31-80FF-83A426AD6E61}" presName="parentText" presStyleLbl="node1" presStyleIdx="0" presStyleCnt="4">
        <dgm:presLayoutVars>
          <dgm:chMax val="0"/>
          <dgm:bulletEnabled val="1"/>
        </dgm:presLayoutVars>
      </dgm:prSet>
      <dgm:spPr/>
    </dgm:pt>
    <dgm:pt modelId="{4DC2B022-793F-8248-AC3A-7D9B3E3C9F0A}" type="pres">
      <dgm:prSet presAssocID="{3EAF99D9-1D7C-4728-A0F9-08AB410110D7}" presName="spacer" presStyleCnt="0"/>
      <dgm:spPr/>
    </dgm:pt>
    <dgm:pt modelId="{56EC4434-E627-4E42-8AE8-A1058FFCB38C}" type="pres">
      <dgm:prSet presAssocID="{CFB4D031-A704-4D99-9794-4A467BE45F20}" presName="parentText" presStyleLbl="node1" presStyleIdx="1" presStyleCnt="4">
        <dgm:presLayoutVars>
          <dgm:chMax val="0"/>
          <dgm:bulletEnabled val="1"/>
        </dgm:presLayoutVars>
      </dgm:prSet>
      <dgm:spPr/>
    </dgm:pt>
    <dgm:pt modelId="{026A2573-5176-3E4A-A1AC-3C17B63AD510}" type="pres">
      <dgm:prSet presAssocID="{DE524CC5-E763-49D0-AEA3-95588A3CAE37}" presName="spacer" presStyleCnt="0"/>
      <dgm:spPr/>
    </dgm:pt>
    <dgm:pt modelId="{D25F1855-31A5-2841-B64F-819D73EA69A8}" type="pres">
      <dgm:prSet presAssocID="{E18FC686-8053-4DFB-9156-2BAF1AD5F4E7}" presName="parentText" presStyleLbl="node1" presStyleIdx="2" presStyleCnt="4">
        <dgm:presLayoutVars>
          <dgm:chMax val="0"/>
          <dgm:bulletEnabled val="1"/>
        </dgm:presLayoutVars>
      </dgm:prSet>
      <dgm:spPr/>
    </dgm:pt>
    <dgm:pt modelId="{05A08B6F-838B-7C4C-B651-3D4F3A62E344}" type="pres">
      <dgm:prSet presAssocID="{FC947C76-F92D-4D58-9F76-CE7F72E27770}" presName="spacer" presStyleCnt="0"/>
      <dgm:spPr/>
    </dgm:pt>
    <dgm:pt modelId="{901523B9-F19E-094E-BD70-3446B657691F}" type="pres">
      <dgm:prSet presAssocID="{2B602A75-0569-4056-AE02-EAF6C34B4A9C}" presName="parentText" presStyleLbl="node1" presStyleIdx="3" presStyleCnt="4">
        <dgm:presLayoutVars>
          <dgm:chMax val="0"/>
          <dgm:bulletEnabled val="1"/>
        </dgm:presLayoutVars>
      </dgm:prSet>
      <dgm:spPr/>
    </dgm:pt>
  </dgm:ptLst>
  <dgm:cxnLst>
    <dgm:cxn modelId="{0CA0721D-F5A6-E848-8B45-753430A9E433}" type="presOf" srcId="{E18FC686-8053-4DFB-9156-2BAF1AD5F4E7}" destId="{D25F1855-31A5-2841-B64F-819D73EA69A8}" srcOrd="0" destOrd="0" presId="urn:microsoft.com/office/officeart/2005/8/layout/vList2"/>
    <dgm:cxn modelId="{27FE4426-2558-4E8E-9259-A8FFCDBA76C3}" srcId="{92FBA767-30FC-42BD-9C41-828A79D385BF}" destId="{500BDE1A-7A00-4D31-80FF-83A426AD6E61}" srcOrd="0" destOrd="0" parTransId="{1F1B1452-3269-4CB6-9362-352E7D0BD08F}" sibTransId="{3EAF99D9-1D7C-4728-A0F9-08AB410110D7}"/>
    <dgm:cxn modelId="{8E215741-719C-0547-82F8-AE92957FDCEA}" type="presOf" srcId="{500BDE1A-7A00-4D31-80FF-83A426AD6E61}" destId="{56E07534-6590-9F4D-822E-8A479A0983CC}" srcOrd="0" destOrd="0" presId="urn:microsoft.com/office/officeart/2005/8/layout/vList2"/>
    <dgm:cxn modelId="{E5D59E79-671D-784B-8429-4F50C2AAF92F}" type="presOf" srcId="{CFB4D031-A704-4D99-9794-4A467BE45F20}" destId="{56EC4434-E627-4E42-8AE8-A1058FFCB38C}" srcOrd="0" destOrd="0" presId="urn:microsoft.com/office/officeart/2005/8/layout/vList2"/>
    <dgm:cxn modelId="{8A20D18C-AF06-40E9-AF9F-90FE7DBCE3A2}" srcId="{92FBA767-30FC-42BD-9C41-828A79D385BF}" destId="{E18FC686-8053-4DFB-9156-2BAF1AD5F4E7}" srcOrd="2" destOrd="0" parTransId="{D0AF95ED-63FE-4B9F-B15F-3AEF3969E920}" sibTransId="{FC947C76-F92D-4D58-9F76-CE7F72E27770}"/>
    <dgm:cxn modelId="{9B7D8EBD-52FA-46C8-891B-246CB46F52E4}" srcId="{92FBA767-30FC-42BD-9C41-828A79D385BF}" destId="{2B602A75-0569-4056-AE02-EAF6C34B4A9C}" srcOrd="3" destOrd="0" parTransId="{6BD9F0EA-001B-49D5-947A-5C7AA9EBCB92}" sibTransId="{656A1BD1-FE0E-46F4-A963-B6890279B8DE}"/>
    <dgm:cxn modelId="{CADB83BE-B1F5-48D0-B19A-23788ED6E488}" srcId="{92FBA767-30FC-42BD-9C41-828A79D385BF}" destId="{CFB4D031-A704-4D99-9794-4A467BE45F20}" srcOrd="1" destOrd="0" parTransId="{1BFF8F91-68F0-4AF8-BF07-355E3DFC9BDB}" sibTransId="{DE524CC5-E763-49D0-AEA3-95588A3CAE37}"/>
    <dgm:cxn modelId="{6D4998C1-CFBC-624C-B19F-D0EEAAAA777C}" type="presOf" srcId="{92FBA767-30FC-42BD-9C41-828A79D385BF}" destId="{F0522FA6-9B83-424C-A9C7-D7A948E2C213}" srcOrd="0" destOrd="0" presId="urn:microsoft.com/office/officeart/2005/8/layout/vList2"/>
    <dgm:cxn modelId="{A168A6F8-D916-DB46-8C27-0848A6C25293}" type="presOf" srcId="{2B602A75-0569-4056-AE02-EAF6C34B4A9C}" destId="{901523B9-F19E-094E-BD70-3446B657691F}" srcOrd="0" destOrd="0" presId="urn:microsoft.com/office/officeart/2005/8/layout/vList2"/>
    <dgm:cxn modelId="{B120C766-5035-D74C-B47C-C27BFBE54426}" type="presParOf" srcId="{F0522FA6-9B83-424C-A9C7-D7A948E2C213}" destId="{56E07534-6590-9F4D-822E-8A479A0983CC}" srcOrd="0" destOrd="0" presId="urn:microsoft.com/office/officeart/2005/8/layout/vList2"/>
    <dgm:cxn modelId="{B5111892-45EF-564B-A238-52768841C3FF}" type="presParOf" srcId="{F0522FA6-9B83-424C-A9C7-D7A948E2C213}" destId="{4DC2B022-793F-8248-AC3A-7D9B3E3C9F0A}" srcOrd="1" destOrd="0" presId="urn:microsoft.com/office/officeart/2005/8/layout/vList2"/>
    <dgm:cxn modelId="{F74E865C-FA03-324E-86D8-A65899A64D39}" type="presParOf" srcId="{F0522FA6-9B83-424C-A9C7-D7A948E2C213}" destId="{56EC4434-E627-4E42-8AE8-A1058FFCB38C}" srcOrd="2" destOrd="0" presId="urn:microsoft.com/office/officeart/2005/8/layout/vList2"/>
    <dgm:cxn modelId="{98EE7CA8-2157-6E4A-89FC-40E570756DB4}" type="presParOf" srcId="{F0522FA6-9B83-424C-A9C7-D7A948E2C213}" destId="{026A2573-5176-3E4A-A1AC-3C17B63AD510}" srcOrd="3" destOrd="0" presId="urn:microsoft.com/office/officeart/2005/8/layout/vList2"/>
    <dgm:cxn modelId="{17BF2C09-ADDD-FD41-8365-E0FD2BFCB134}" type="presParOf" srcId="{F0522FA6-9B83-424C-A9C7-D7A948E2C213}" destId="{D25F1855-31A5-2841-B64F-819D73EA69A8}" srcOrd="4" destOrd="0" presId="urn:microsoft.com/office/officeart/2005/8/layout/vList2"/>
    <dgm:cxn modelId="{8DB7B738-70A7-C34B-9FA3-6B5B93B24CBA}" type="presParOf" srcId="{F0522FA6-9B83-424C-A9C7-D7A948E2C213}" destId="{05A08B6F-838B-7C4C-B651-3D4F3A62E344}" srcOrd="5" destOrd="0" presId="urn:microsoft.com/office/officeart/2005/8/layout/vList2"/>
    <dgm:cxn modelId="{F9239948-D5EA-AA4B-A3AF-BEE27DE2BA93}" type="presParOf" srcId="{F0522FA6-9B83-424C-A9C7-D7A948E2C213}" destId="{901523B9-F19E-094E-BD70-3446B657691F}"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9B99EB6-04E6-4E7F-AD47-C9B6D37C0253}" type="doc">
      <dgm:prSet loTypeId="urn:microsoft.com/office/officeart/2005/8/layout/list1" loCatId="list" qsTypeId="urn:microsoft.com/office/officeart/2005/8/quickstyle/simple1" qsCatId="simple" csTypeId="urn:microsoft.com/office/officeart/2005/8/colors/accent1_2" csCatId="accent1"/>
      <dgm:spPr/>
      <dgm:t>
        <a:bodyPr/>
        <a:lstStyle/>
        <a:p>
          <a:endParaRPr lang="en-US"/>
        </a:p>
      </dgm:t>
    </dgm:pt>
    <dgm:pt modelId="{068BBD01-D69E-4FFA-8CDA-284843C8BD30}">
      <dgm:prSet/>
      <dgm:spPr/>
      <dgm:t>
        <a:bodyPr/>
        <a:lstStyle/>
        <a:p>
          <a:r>
            <a:rPr lang="en-US" b="0"/>
            <a:t>Lack of evidence and analysis</a:t>
          </a:r>
          <a:endParaRPr lang="en-US"/>
        </a:p>
      </dgm:t>
    </dgm:pt>
    <dgm:pt modelId="{4BD240A1-4B87-4CC8-B5A8-1B3495BAA568}" type="parTrans" cxnId="{E28D7DC5-322C-45F0-9430-B5FC30B9980A}">
      <dgm:prSet/>
      <dgm:spPr/>
      <dgm:t>
        <a:bodyPr/>
        <a:lstStyle/>
        <a:p>
          <a:endParaRPr lang="en-US"/>
        </a:p>
      </dgm:t>
    </dgm:pt>
    <dgm:pt modelId="{C43C0BD0-AAB0-48BD-B0A4-945A5E1DE837}" type="sibTrans" cxnId="{E28D7DC5-322C-45F0-9430-B5FC30B9980A}">
      <dgm:prSet/>
      <dgm:spPr/>
      <dgm:t>
        <a:bodyPr/>
        <a:lstStyle/>
        <a:p>
          <a:endParaRPr lang="en-US"/>
        </a:p>
      </dgm:t>
    </dgm:pt>
    <dgm:pt modelId="{8E6C2FD3-4F76-448E-B806-F5CD8A5755C7}">
      <dgm:prSet/>
      <dgm:spPr/>
      <dgm:t>
        <a:bodyPr/>
        <a:lstStyle/>
        <a:p>
          <a:r>
            <a:rPr lang="en-US" b="0"/>
            <a:t>Too much emphasis on “doing things”</a:t>
          </a:r>
          <a:endParaRPr lang="en-US"/>
        </a:p>
      </dgm:t>
    </dgm:pt>
    <dgm:pt modelId="{E725C070-0F16-4834-AE9F-12BB4E212D16}" type="parTrans" cxnId="{2097BE8D-C2EF-4D71-8663-96C8D3313891}">
      <dgm:prSet/>
      <dgm:spPr/>
      <dgm:t>
        <a:bodyPr/>
        <a:lstStyle/>
        <a:p>
          <a:endParaRPr lang="en-US"/>
        </a:p>
      </dgm:t>
    </dgm:pt>
    <dgm:pt modelId="{38C61BB6-753B-46BB-BFA3-C3AAB0757E57}" type="sibTrans" cxnId="{2097BE8D-C2EF-4D71-8663-96C8D3313891}">
      <dgm:prSet/>
      <dgm:spPr/>
      <dgm:t>
        <a:bodyPr/>
        <a:lstStyle/>
        <a:p>
          <a:endParaRPr lang="en-US"/>
        </a:p>
      </dgm:t>
    </dgm:pt>
    <dgm:pt modelId="{279140F9-E7BA-40EF-AF5D-F9890ED99D44}">
      <dgm:prSet/>
      <dgm:spPr/>
      <dgm:t>
        <a:bodyPr/>
        <a:lstStyle/>
        <a:p>
          <a:r>
            <a:rPr lang="en-US" b="0"/>
            <a:t>Forgetting how you meet / intersect / match the field</a:t>
          </a:r>
          <a:endParaRPr lang="en-US"/>
        </a:p>
      </dgm:t>
    </dgm:pt>
    <dgm:pt modelId="{DB0E19DD-D671-47D1-BD1F-A93A56CA7B1A}" type="parTrans" cxnId="{0C2191B8-B9D3-41A5-A35D-DB6C306DF571}">
      <dgm:prSet/>
      <dgm:spPr/>
      <dgm:t>
        <a:bodyPr/>
        <a:lstStyle/>
        <a:p>
          <a:endParaRPr lang="en-US"/>
        </a:p>
      </dgm:t>
    </dgm:pt>
    <dgm:pt modelId="{64BDBCD2-3213-43B9-BBE7-0C70873CA0EC}" type="sibTrans" cxnId="{0C2191B8-B9D3-41A5-A35D-DB6C306DF571}">
      <dgm:prSet/>
      <dgm:spPr/>
      <dgm:t>
        <a:bodyPr/>
        <a:lstStyle/>
        <a:p>
          <a:endParaRPr lang="en-US"/>
        </a:p>
      </dgm:t>
    </dgm:pt>
    <dgm:pt modelId="{22C05C27-E2AE-4C34-98BE-A4C56E83663B}">
      <dgm:prSet/>
      <dgm:spPr/>
      <dgm:t>
        <a:bodyPr/>
        <a:lstStyle/>
        <a:p>
          <a:r>
            <a:rPr lang="en-US" b="0"/>
            <a:t>Not enough editing</a:t>
          </a:r>
          <a:endParaRPr lang="en-US"/>
        </a:p>
      </dgm:t>
    </dgm:pt>
    <dgm:pt modelId="{99B9219C-E0E2-4974-9C1D-EBF645E8202E}" type="parTrans" cxnId="{EAA981E0-2C8B-4EEA-ABA6-3A9A23577971}">
      <dgm:prSet/>
      <dgm:spPr/>
      <dgm:t>
        <a:bodyPr/>
        <a:lstStyle/>
        <a:p>
          <a:endParaRPr lang="en-US"/>
        </a:p>
      </dgm:t>
    </dgm:pt>
    <dgm:pt modelId="{D4243451-1B45-44DA-905C-D5C3F4A24F44}" type="sibTrans" cxnId="{EAA981E0-2C8B-4EEA-ABA6-3A9A23577971}">
      <dgm:prSet/>
      <dgm:spPr/>
      <dgm:t>
        <a:bodyPr/>
        <a:lstStyle/>
        <a:p>
          <a:endParaRPr lang="en-US"/>
        </a:p>
      </dgm:t>
    </dgm:pt>
    <dgm:pt modelId="{7926D518-5644-4440-A69A-D4EF57A46637}">
      <dgm:prSet/>
      <dgm:spPr/>
      <dgm:t>
        <a:bodyPr/>
        <a:lstStyle/>
        <a:p>
          <a:r>
            <a:rPr lang="en-US" b="0"/>
            <a:t>Get other readers (peer review, yay!!).</a:t>
          </a:r>
          <a:endParaRPr lang="en-US"/>
        </a:p>
      </dgm:t>
    </dgm:pt>
    <dgm:pt modelId="{F794EDAF-0637-4776-A8C8-21EE7C9FAEBC}" type="parTrans" cxnId="{AB787D76-E0B3-46AC-BF80-C76207BE3BBC}">
      <dgm:prSet/>
      <dgm:spPr/>
      <dgm:t>
        <a:bodyPr/>
        <a:lstStyle/>
        <a:p>
          <a:endParaRPr lang="en-US"/>
        </a:p>
      </dgm:t>
    </dgm:pt>
    <dgm:pt modelId="{3AC9287B-5B24-4D0C-9D65-A21D5333E5C6}" type="sibTrans" cxnId="{AB787D76-E0B3-46AC-BF80-C76207BE3BBC}">
      <dgm:prSet/>
      <dgm:spPr/>
      <dgm:t>
        <a:bodyPr/>
        <a:lstStyle/>
        <a:p>
          <a:endParaRPr lang="en-US"/>
        </a:p>
      </dgm:t>
    </dgm:pt>
    <dgm:pt modelId="{C30D28F3-9765-43BF-9F7D-3F9701D2E01E}">
      <dgm:prSet/>
      <dgm:spPr/>
      <dgm:t>
        <a:bodyPr/>
        <a:lstStyle/>
        <a:p>
          <a:r>
            <a:rPr lang="en-US" b="0"/>
            <a:t>Assume your first draft will suck. It will… a lot.</a:t>
          </a:r>
          <a:endParaRPr lang="en-US"/>
        </a:p>
      </dgm:t>
    </dgm:pt>
    <dgm:pt modelId="{EF286F6C-F2E4-4521-9737-DB6CA2FA6EA9}" type="parTrans" cxnId="{33262D39-6354-4629-ACF2-54A019663B7A}">
      <dgm:prSet/>
      <dgm:spPr/>
      <dgm:t>
        <a:bodyPr/>
        <a:lstStyle/>
        <a:p>
          <a:endParaRPr lang="en-US"/>
        </a:p>
      </dgm:t>
    </dgm:pt>
    <dgm:pt modelId="{B26B3321-1CFF-4C3F-AB37-0D9FC07E1E4D}" type="sibTrans" cxnId="{33262D39-6354-4629-ACF2-54A019663B7A}">
      <dgm:prSet/>
      <dgm:spPr/>
      <dgm:t>
        <a:bodyPr/>
        <a:lstStyle/>
        <a:p>
          <a:endParaRPr lang="en-US"/>
        </a:p>
      </dgm:t>
    </dgm:pt>
    <dgm:pt modelId="{60F81564-7B11-46DE-B014-5407470952BF}">
      <dgm:prSet/>
      <dgm:spPr/>
      <dgm:t>
        <a:bodyPr/>
        <a:lstStyle/>
        <a:p>
          <a:r>
            <a:rPr lang="en-US" b="0"/>
            <a:t>Focus on content, then structure, and then grammar.</a:t>
          </a:r>
          <a:endParaRPr lang="en-US"/>
        </a:p>
      </dgm:t>
    </dgm:pt>
    <dgm:pt modelId="{ABE5B304-48DA-47F2-B592-9FDE34B94AB5}" type="parTrans" cxnId="{48FAEB62-41B0-44D0-8322-15DE5A5EF1EF}">
      <dgm:prSet/>
      <dgm:spPr/>
      <dgm:t>
        <a:bodyPr/>
        <a:lstStyle/>
        <a:p>
          <a:endParaRPr lang="en-US"/>
        </a:p>
      </dgm:t>
    </dgm:pt>
    <dgm:pt modelId="{6296F8F7-A47E-4B7A-9F07-2C24A8FDA068}" type="sibTrans" cxnId="{48FAEB62-41B0-44D0-8322-15DE5A5EF1EF}">
      <dgm:prSet/>
      <dgm:spPr/>
      <dgm:t>
        <a:bodyPr/>
        <a:lstStyle/>
        <a:p>
          <a:endParaRPr lang="en-US"/>
        </a:p>
      </dgm:t>
    </dgm:pt>
    <dgm:pt modelId="{83429073-3550-1748-A6B6-18ABE72C9F18}" type="pres">
      <dgm:prSet presAssocID="{29B99EB6-04E6-4E7F-AD47-C9B6D37C0253}" presName="linear" presStyleCnt="0">
        <dgm:presLayoutVars>
          <dgm:dir/>
          <dgm:animLvl val="lvl"/>
          <dgm:resizeHandles val="exact"/>
        </dgm:presLayoutVars>
      </dgm:prSet>
      <dgm:spPr/>
    </dgm:pt>
    <dgm:pt modelId="{A5B89881-3519-E54F-8BB5-9A35411CD2E0}" type="pres">
      <dgm:prSet presAssocID="{068BBD01-D69E-4FFA-8CDA-284843C8BD30}" presName="parentLin" presStyleCnt="0"/>
      <dgm:spPr/>
    </dgm:pt>
    <dgm:pt modelId="{7CEA44A6-E721-1042-8180-4BE49870ADC3}" type="pres">
      <dgm:prSet presAssocID="{068BBD01-D69E-4FFA-8CDA-284843C8BD30}" presName="parentLeftMargin" presStyleLbl="node1" presStyleIdx="0" presStyleCnt="3"/>
      <dgm:spPr/>
    </dgm:pt>
    <dgm:pt modelId="{6FE83670-D91D-F744-A4F5-27ACC1E4C1C6}" type="pres">
      <dgm:prSet presAssocID="{068BBD01-D69E-4FFA-8CDA-284843C8BD30}" presName="parentText" presStyleLbl="node1" presStyleIdx="0" presStyleCnt="3">
        <dgm:presLayoutVars>
          <dgm:chMax val="0"/>
          <dgm:bulletEnabled val="1"/>
        </dgm:presLayoutVars>
      </dgm:prSet>
      <dgm:spPr/>
    </dgm:pt>
    <dgm:pt modelId="{DECEFD2F-400C-394F-ADB5-058572AF252A}" type="pres">
      <dgm:prSet presAssocID="{068BBD01-D69E-4FFA-8CDA-284843C8BD30}" presName="negativeSpace" presStyleCnt="0"/>
      <dgm:spPr/>
    </dgm:pt>
    <dgm:pt modelId="{137287BF-768F-8A40-AE90-90921B44AE8B}" type="pres">
      <dgm:prSet presAssocID="{068BBD01-D69E-4FFA-8CDA-284843C8BD30}" presName="childText" presStyleLbl="conFgAcc1" presStyleIdx="0" presStyleCnt="3">
        <dgm:presLayoutVars>
          <dgm:bulletEnabled val="1"/>
        </dgm:presLayoutVars>
      </dgm:prSet>
      <dgm:spPr/>
    </dgm:pt>
    <dgm:pt modelId="{FFD5698C-3301-7F4F-B3A4-034D4D11F5EE}" type="pres">
      <dgm:prSet presAssocID="{C43C0BD0-AAB0-48BD-B0A4-945A5E1DE837}" presName="spaceBetweenRectangles" presStyleCnt="0"/>
      <dgm:spPr/>
    </dgm:pt>
    <dgm:pt modelId="{B486E364-8FD1-A043-95FC-33B79FC8742F}" type="pres">
      <dgm:prSet presAssocID="{8E6C2FD3-4F76-448E-B806-F5CD8A5755C7}" presName="parentLin" presStyleCnt="0"/>
      <dgm:spPr/>
    </dgm:pt>
    <dgm:pt modelId="{1411A3F0-058F-9643-A4D8-DC8C569DF297}" type="pres">
      <dgm:prSet presAssocID="{8E6C2FD3-4F76-448E-B806-F5CD8A5755C7}" presName="parentLeftMargin" presStyleLbl="node1" presStyleIdx="0" presStyleCnt="3"/>
      <dgm:spPr/>
    </dgm:pt>
    <dgm:pt modelId="{1E0BADC7-3033-3042-B27D-3ADCDCCF874B}" type="pres">
      <dgm:prSet presAssocID="{8E6C2FD3-4F76-448E-B806-F5CD8A5755C7}" presName="parentText" presStyleLbl="node1" presStyleIdx="1" presStyleCnt="3">
        <dgm:presLayoutVars>
          <dgm:chMax val="0"/>
          <dgm:bulletEnabled val="1"/>
        </dgm:presLayoutVars>
      </dgm:prSet>
      <dgm:spPr/>
    </dgm:pt>
    <dgm:pt modelId="{C900C9A6-033B-1A4A-8B77-3E26BF6756FB}" type="pres">
      <dgm:prSet presAssocID="{8E6C2FD3-4F76-448E-B806-F5CD8A5755C7}" presName="negativeSpace" presStyleCnt="0"/>
      <dgm:spPr/>
    </dgm:pt>
    <dgm:pt modelId="{C542318A-9ED3-524B-ACF2-A237A51B94A1}" type="pres">
      <dgm:prSet presAssocID="{8E6C2FD3-4F76-448E-B806-F5CD8A5755C7}" presName="childText" presStyleLbl="conFgAcc1" presStyleIdx="1" presStyleCnt="3">
        <dgm:presLayoutVars>
          <dgm:bulletEnabled val="1"/>
        </dgm:presLayoutVars>
      </dgm:prSet>
      <dgm:spPr/>
    </dgm:pt>
    <dgm:pt modelId="{D87D08BC-9FCD-CE4E-A978-03EF9DABFD13}" type="pres">
      <dgm:prSet presAssocID="{38C61BB6-753B-46BB-BFA3-C3AAB0757E57}" presName="spaceBetweenRectangles" presStyleCnt="0"/>
      <dgm:spPr/>
    </dgm:pt>
    <dgm:pt modelId="{49E75990-91C6-C649-9182-59EBACC03ED9}" type="pres">
      <dgm:prSet presAssocID="{279140F9-E7BA-40EF-AF5D-F9890ED99D44}" presName="parentLin" presStyleCnt="0"/>
      <dgm:spPr/>
    </dgm:pt>
    <dgm:pt modelId="{A5F8AFAD-BC59-D647-8D51-696D4BC85384}" type="pres">
      <dgm:prSet presAssocID="{279140F9-E7BA-40EF-AF5D-F9890ED99D44}" presName="parentLeftMargin" presStyleLbl="node1" presStyleIdx="1" presStyleCnt="3"/>
      <dgm:spPr/>
    </dgm:pt>
    <dgm:pt modelId="{B02576BD-F1BE-124B-8E0C-49ABB7A5E796}" type="pres">
      <dgm:prSet presAssocID="{279140F9-E7BA-40EF-AF5D-F9890ED99D44}" presName="parentText" presStyleLbl="node1" presStyleIdx="2" presStyleCnt="3">
        <dgm:presLayoutVars>
          <dgm:chMax val="0"/>
          <dgm:bulletEnabled val="1"/>
        </dgm:presLayoutVars>
      </dgm:prSet>
      <dgm:spPr/>
    </dgm:pt>
    <dgm:pt modelId="{4F2B6466-ED7B-894B-B6C8-74AE3F4EBD8D}" type="pres">
      <dgm:prSet presAssocID="{279140F9-E7BA-40EF-AF5D-F9890ED99D44}" presName="negativeSpace" presStyleCnt="0"/>
      <dgm:spPr/>
    </dgm:pt>
    <dgm:pt modelId="{0BE2835D-E488-B743-A9A2-02A0348EF6FF}" type="pres">
      <dgm:prSet presAssocID="{279140F9-E7BA-40EF-AF5D-F9890ED99D44}" presName="childText" presStyleLbl="conFgAcc1" presStyleIdx="2" presStyleCnt="3">
        <dgm:presLayoutVars>
          <dgm:bulletEnabled val="1"/>
        </dgm:presLayoutVars>
      </dgm:prSet>
      <dgm:spPr/>
    </dgm:pt>
  </dgm:ptLst>
  <dgm:cxnLst>
    <dgm:cxn modelId="{BB8F3934-5E1B-E844-8BB8-89A6BBFA0FE2}" type="presOf" srcId="{279140F9-E7BA-40EF-AF5D-F9890ED99D44}" destId="{B02576BD-F1BE-124B-8E0C-49ABB7A5E796}" srcOrd="1" destOrd="0" presId="urn:microsoft.com/office/officeart/2005/8/layout/list1"/>
    <dgm:cxn modelId="{10F64537-D3E6-814E-87D1-78BB26C96862}" type="presOf" srcId="{068BBD01-D69E-4FFA-8CDA-284843C8BD30}" destId="{6FE83670-D91D-F744-A4F5-27ACC1E4C1C6}" srcOrd="1" destOrd="0" presId="urn:microsoft.com/office/officeart/2005/8/layout/list1"/>
    <dgm:cxn modelId="{33262D39-6354-4629-ACF2-54A019663B7A}" srcId="{279140F9-E7BA-40EF-AF5D-F9890ED99D44}" destId="{C30D28F3-9765-43BF-9F7D-3F9701D2E01E}" srcOrd="2" destOrd="0" parTransId="{EF286F6C-F2E4-4521-9737-DB6CA2FA6EA9}" sibTransId="{B26B3321-1CFF-4C3F-AB37-0D9FC07E1E4D}"/>
    <dgm:cxn modelId="{48FAEB62-41B0-44D0-8322-15DE5A5EF1EF}" srcId="{279140F9-E7BA-40EF-AF5D-F9890ED99D44}" destId="{60F81564-7B11-46DE-B014-5407470952BF}" srcOrd="3" destOrd="0" parTransId="{ABE5B304-48DA-47F2-B592-9FDE34B94AB5}" sibTransId="{6296F8F7-A47E-4B7A-9F07-2C24A8FDA068}"/>
    <dgm:cxn modelId="{BF489D4B-2927-3D41-9616-874700FFA792}" type="presOf" srcId="{22C05C27-E2AE-4C34-98BE-A4C56E83663B}" destId="{0BE2835D-E488-B743-A9A2-02A0348EF6FF}" srcOrd="0" destOrd="0" presId="urn:microsoft.com/office/officeart/2005/8/layout/list1"/>
    <dgm:cxn modelId="{0D5B0C4E-7995-EB4B-AC1E-7D7CFDE36287}" type="presOf" srcId="{8E6C2FD3-4F76-448E-B806-F5CD8A5755C7}" destId="{1411A3F0-058F-9643-A4D8-DC8C569DF297}" srcOrd="0" destOrd="0" presId="urn:microsoft.com/office/officeart/2005/8/layout/list1"/>
    <dgm:cxn modelId="{AB787D76-E0B3-46AC-BF80-C76207BE3BBC}" srcId="{279140F9-E7BA-40EF-AF5D-F9890ED99D44}" destId="{7926D518-5644-4440-A69A-D4EF57A46637}" srcOrd="1" destOrd="0" parTransId="{F794EDAF-0637-4776-A8C8-21EE7C9FAEBC}" sibTransId="{3AC9287B-5B24-4D0C-9D65-A21D5333E5C6}"/>
    <dgm:cxn modelId="{DBCA4080-EF08-EC41-BB10-4C81ACACE807}" type="presOf" srcId="{068BBD01-D69E-4FFA-8CDA-284843C8BD30}" destId="{7CEA44A6-E721-1042-8180-4BE49870ADC3}" srcOrd="0" destOrd="0" presId="urn:microsoft.com/office/officeart/2005/8/layout/list1"/>
    <dgm:cxn modelId="{5507D680-701F-FF47-B2F5-610AC1AE752E}" type="presOf" srcId="{C30D28F3-9765-43BF-9F7D-3F9701D2E01E}" destId="{0BE2835D-E488-B743-A9A2-02A0348EF6FF}" srcOrd="0" destOrd="2" presId="urn:microsoft.com/office/officeart/2005/8/layout/list1"/>
    <dgm:cxn modelId="{2097BE8D-C2EF-4D71-8663-96C8D3313891}" srcId="{29B99EB6-04E6-4E7F-AD47-C9B6D37C0253}" destId="{8E6C2FD3-4F76-448E-B806-F5CD8A5755C7}" srcOrd="1" destOrd="0" parTransId="{E725C070-0F16-4834-AE9F-12BB4E212D16}" sibTransId="{38C61BB6-753B-46BB-BFA3-C3AAB0757E57}"/>
    <dgm:cxn modelId="{29124AA3-5881-EE4B-B328-DA432607ACD9}" type="presOf" srcId="{60F81564-7B11-46DE-B014-5407470952BF}" destId="{0BE2835D-E488-B743-A9A2-02A0348EF6FF}" srcOrd="0" destOrd="3" presId="urn:microsoft.com/office/officeart/2005/8/layout/list1"/>
    <dgm:cxn modelId="{2A1036A7-92BD-CB43-8146-88C9A562DEEB}" type="presOf" srcId="{7926D518-5644-4440-A69A-D4EF57A46637}" destId="{0BE2835D-E488-B743-A9A2-02A0348EF6FF}" srcOrd="0" destOrd="1" presId="urn:microsoft.com/office/officeart/2005/8/layout/list1"/>
    <dgm:cxn modelId="{0C2191B8-B9D3-41A5-A35D-DB6C306DF571}" srcId="{29B99EB6-04E6-4E7F-AD47-C9B6D37C0253}" destId="{279140F9-E7BA-40EF-AF5D-F9890ED99D44}" srcOrd="2" destOrd="0" parTransId="{DB0E19DD-D671-47D1-BD1F-A93A56CA7B1A}" sibTransId="{64BDBCD2-3213-43B9-BBE7-0C70873CA0EC}"/>
    <dgm:cxn modelId="{E28D7DC5-322C-45F0-9430-B5FC30B9980A}" srcId="{29B99EB6-04E6-4E7F-AD47-C9B6D37C0253}" destId="{068BBD01-D69E-4FFA-8CDA-284843C8BD30}" srcOrd="0" destOrd="0" parTransId="{4BD240A1-4B87-4CC8-B5A8-1B3495BAA568}" sibTransId="{C43C0BD0-AAB0-48BD-B0A4-945A5E1DE837}"/>
    <dgm:cxn modelId="{48429DC8-17B2-9548-BEA7-C01C90D341C7}" type="presOf" srcId="{29B99EB6-04E6-4E7F-AD47-C9B6D37C0253}" destId="{83429073-3550-1748-A6B6-18ABE72C9F18}" srcOrd="0" destOrd="0" presId="urn:microsoft.com/office/officeart/2005/8/layout/list1"/>
    <dgm:cxn modelId="{EAA981E0-2C8B-4EEA-ABA6-3A9A23577971}" srcId="{279140F9-E7BA-40EF-AF5D-F9890ED99D44}" destId="{22C05C27-E2AE-4C34-98BE-A4C56E83663B}" srcOrd="0" destOrd="0" parTransId="{99B9219C-E0E2-4974-9C1D-EBF645E8202E}" sibTransId="{D4243451-1B45-44DA-905C-D5C3F4A24F44}"/>
    <dgm:cxn modelId="{11F7EFEF-DB5F-334D-996F-B5E03140218F}" type="presOf" srcId="{279140F9-E7BA-40EF-AF5D-F9890ED99D44}" destId="{A5F8AFAD-BC59-D647-8D51-696D4BC85384}" srcOrd="0" destOrd="0" presId="urn:microsoft.com/office/officeart/2005/8/layout/list1"/>
    <dgm:cxn modelId="{1C49ABF6-AD1E-2E40-9B2F-C41F80297178}" type="presOf" srcId="{8E6C2FD3-4F76-448E-B806-F5CD8A5755C7}" destId="{1E0BADC7-3033-3042-B27D-3ADCDCCF874B}" srcOrd="1" destOrd="0" presId="urn:microsoft.com/office/officeart/2005/8/layout/list1"/>
    <dgm:cxn modelId="{CD6E509D-BAFC-5543-88A5-71AE7FE46D6D}" type="presParOf" srcId="{83429073-3550-1748-A6B6-18ABE72C9F18}" destId="{A5B89881-3519-E54F-8BB5-9A35411CD2E0}" srcOrd="0" destOrd="0" presId="urn:microsoft.com/office/officeart/2005/8/layout/list1"/>
    <dgm:cxn modelId="{82AE0430-854F-AE4D-9F61-FFDA7C171AC3}" type="presParOf" srcId="{A5B89881-3519-E54F-8BB5-9A35411CD2E0}" destId="{7CEA44A6-E721-1042-8180-4BE49870ADC3}" srcOrd="0" destOrd="0" presId="urn:microsoft.com/office/officeart/2005/8/layout/list1"/>
    <dgm:cxn modelId="{A9E6C050-2E90-B145-BD17-6EE4FB6FEE94}" type="presParOf" srcId="{A5B89881-3519-E54F-8BB5-9A35411CD2E0}" destId="{6FE83670-D91D-F744-A4F5-27ACC1E4C1C6}" srcOrd="1" destOrd="0" presId="urn:microsoft.com/office/officeart/2005/8/layout/list1"/>
    <dgm:cxn modelId="{A3363924-AB7E-7240-812A-A340A8DA1C33}" type="presParOf" srcId="{83429073-3550-1748-A6B6-18ABE72C9F18}" destId="{DECEFD2F-400C-394F-ADB5-058572AF252A}" srcOrd="1" destOrd="0" presId="urn:microsoft.com/office/officeart/2005/8/layout/list1"/>
    <dgm:cxn modelId="{22068ECC-42E3-8D47-B448-C4CDB642D6D6}" type="presParOf" srcId="{83429073-3550-1748-A6B6-18ABE72C9F18}" destId="{137287BF-768F-8A40-AE90-90921B44AE8B}" srcOrd="2" destOrd="0" presId="urn:microsoft.com/office/officeart/2005/8/layout/list1"/>
    <dgm:cxn modelId="{E31DEDD0-A5A4-C84F-B0B7-13E2D433424A}" type="presParOf" srcId="{83429073-3550-1748-A6B6-18ABE72C9F18}" destId="{FFD5698C-3301-7F4F-B3A4-034D4D11F5EE}" srcOrd="3" destOrd="0" presId="urn:microsoft.com/office/officeart/2005/8/layout/list1"/>
    <dgm:cxn modelId="{E38FF7B8-C6D6-0642-8483-D25F0F102D97}" type="presParOf" srcId="{83429073-3550-1748-A6B6-18ABE72C9F18}" destId="{B486E364-8FD1-A043-95FC-33B79FC8742F}" srcOrd="4" destOrd="0" presId="urn:microsoft.com/office/officeart/2005/8/layout/list1"/>
    <dgm:cxn modelId="{DFF084AD-670E-EF4B-93AF-9ABC8444485A}" type="presParOf" srcId="{B486E364-8FD1-A043-95FC-33B79FC8742F}" destId="{1411A3F0-058F-9643-A4D8-DC8C569DF297}" srcOrd="0" destOrd="0" presId="urn:microsoft.com/office/officeart/2005/8/layout/list1"/>
    <dgm:cxn modelId="{11DF47F0-2AC1-9B41-8671-4160EF41BB67}" type="presParOf" srcId="{B486E364-8FD1-A043-95FC-33B79FC8742F}" destId="{1E0BADC7-3033-3042-B27D-3ADCDCCF874B}" srcOrd="1" destOrd="0" presId="urn:microsoft.com/office/officeart/2005/8/layout/list1"/>
    <dgm:cxn modelId="{D9C98C5C-3DF6-AB4F-A4D4-C1DE1D52FA10}" type="presParOf" srcId="{83429073-3550-1748-A6B6-18ABE72C9F18}" destId="{C900C9A6-033B-1A4A-8B77-3E26BF6756FB}" srcOrd="5" destOrd="0" presId="urn:microsoft.com/office/officeart/2005/8/layout/list1"/>
    <dgm:cxn modelId="{78D306DF-05BA-4A49-9E24-E68B32C03BA1}" type="presParOf" srcId="{83429073-3550-1748-A6B6-18ABE72C9F18}" destId="{C542318A-9ED3-524B-ACF2-A237A51B94A1}" srcOrd="6" destOrd="0" presId="urn:microsoft.com/office/officeart/2005/8/layout/list1"/>
    <dgm:cxn modelId="{543C034D-4C4F-7C49-A29E-B0BAE6423C85}" type="presParOf" srcId="{83429073-3550-1748-A6B6-18ABE72C9F18}" destId="{D87D08BC-9FCD-CE4E-A978-03EF9DABFD13}" srcOrd="7" destOrd="0" presId="urn:microsoft.com/office/officeart/2005/8/layout/list1"/>
    <dgm:cxn modelId="{2BB72BAB-8228-214A-A3AA-F76446B1ADDF}" type="presParOf" srcId="{83429073-3550-1748-A6B6-18ABE72C9F18}" destId="{49E75990-91C6-C649-9182-59EBACC03ED9}" srcOrd="8" destOrd="0" presId="urn:microsoft.com/office/officeart/2005/8/layout/list1"/>
    <dgm:cxn modelId="{B4B8C08B-CE7A-614D-9BCB-67FCEDB1AABB}" type="presParOf" srcId="{49E75990-91C6-C649-9182-59EBACC03ED9}" destId="{A5F8AFAD-BC59-D647-8D51-696D4BC85384}" srcOrd="0" destOrd="0" presId="urn:microsoft.com/office/officeart/2005/8/layout/list1"/>
    <dgm:cxn modelId="{FD15C479-81FE-3147-B6BC-FA01D31CEE7E}" type="presParOf" srcId="{49E75990-91C6-C649-9182-59EBACC03ED9}" destId="{B02576BD-F1BE-124B-8E0C-49ABB7A5E796}" srcOrd="1" destOrd="0" presId="urn:microsoft.com/office/officeart/2005/8/layout/list1"/>
    <dgm:cxn modelId="{AA57E5A4-E50A-F24C-A6C4-1F5F6D2D26E4}" type="presParOf" srcId="{83429073-3550-1748-A6B6-18ABE72C9F18}" destId="{4F2B6466-ED7B-894B-B6C8-74AE3F4EBD8D}" srcOrd="9" destOrd="0" presId="urn:microsoft.com/office/officeart/2005/8/layout/list1"/>
    <dgm:cxn modelId="{44E14C03-D116-2B48-B765-056609F0E16D}" type="presParOf" srcId="{83429073-3550-1748-A6B6-18ABE72C9F18}" destId="{0BE2835D-E488-B743-A9A2-02A0348EF6FF}"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CBA1F13-FE94-4E97-B123-D1769E243E7A}" type="doc">
      <dgm:prSet loTypeId="urn:microsoft.com/office/officeart/2016/7/layout/HorizontalActionList" loCatId="List" qsTypeId="urn:microsoft.com/office/officeart/2005/8/quickstyle/simple1" qsCatId="simple" csTypeId="urn:microsoft.com/office/officeart/2005/8/colors/colorful1" csCatId="colorful"/>
      <dgm:spPr/>
      <dgm:t>
        <a:bodyPr/>
        <a:lstStyle/>
        <a:p>
          <a:endParaRPr lang="en-US"/>
        </a:p>
      </dgm:t>
    </dgm:pt>
    <dgm:pt modelId="{43541990-3E77-4120-B4D3-CB13FA3C5182}">
      <dgm:prSet/>
      <dgm:spPr/>
      <dgm:t>
        <a:bodyPr/>
        <a:lstStyle/>
        <a:p>
          <a:r>
            <a:rPr lang="en-US"/>
            <a:t>Focus on</a:t>
          </a:r>
        </a:p>
      </dgm:t>
    </dgm:pt>
    <dgm:pt modelId="{9FDA0A77-0343-410E-9B5B-02B85D3F9777}" type="parTrans" cxnId="{ED3E2144-440F-4ABF-A874-E1B5E71CE766}">
      <dgm:prSet/>
      <dgm:spPr/>
      <dgm:t>
        <a:bodyPr/>
        <a:lstStyle/>
        <a:p>
          <a:endParaRPr lang="en-US"/>
        </a:p>
      </dgm:t>
    </dgm:pt>
    <dgm:pt modelId="{4A196F8B-FB01-4774-A3B5-3FE9398C5261}" type="sibTrans" cxnId="{ED3E2144-440F-4ABF-A874-E1B5E71CE766}">
      <dgm:prSet/>
      <dgm:spPr/>
      <dgm:t>
        <a:bodyPr/>
        <a:lstStyle/>
        <a:p>
          <a:endParaRPr lang="en-US"/>
        </a:p>
      </dgm:t>
    </dgm:pt>
    <dgm:pt modelId="{BA4659F1-AF0A-45B4-93FE-F5852CD12C0B}">
      <dgm:prSet/>
      <dgm:spPr/>
      <dgm:t>
        <a:bodyPr/>
        <a:lstStyle/>
        <a:p>
          <a:r>
            <a:rPr lang="en-US"/>
            <a:t>Focus on content and organization first; grammar and spelling come last.</a:t>
          </a:r>
        </a:p>
      </dgm:t>
    </dgm:pt>
    <dgm:pt modelId="{70391060-2C79-4E82-AD8D-4AF03330CD44}" type="parTrans" cxnId="{694A556F-96E7-4A64-A03D-51C13122E3C5}">
      <dgm:prSet/>
      <dgm:spPr/>
      <dgm:t>
        <a:bodyPr/>
        <a:lstStyle/>
        <a:p>
          <a:endParaRPr lang="en-US"/>
        </a:p>
      </dgm:t>
    </dgm:pt>
    <dgm:pt modelId="{CB9B6499-F795-48B7-9874-6A35B93087AB}" type="sibTrans" cxnId="{694A556F-96E7-4A64-A03D-51C13122E3C5}">
      <dgm:prSet/>
      <dgm:spPr/>
      <dgm:t>
        <a:bodyPr/>
        <a:lstStyle/>
        <a:p>
          <a:endParaRPr lang="en-US"/>
        </a:p>
      </dgm:t>
    </dgm:pt>
    <dgm:pt modelId="{3899DBF5-C40E-4EDE-A23F-EA6A8336B413}">
      <dgm:prSet/>
      <dgm:spPr/>
      <dgm:t>
        <a:bodyPr/>
        <a:lstStyle/>
        <a:p>
          <a:r>
            <a:rPr lang="en-US"/>
            <a:t>Don’t worry about</a:t>
          </a:r>
        </a:p>
      </dgm:t>
    </dgm:pt>
    <dgm:pt modelId="{8EC6B77B-9598-47E0-B204-487D03ECCE4E}" type="parTrans" cxnId="{B785522E-6549-48EB-AB0B-C6D2E401B581}">
      <dgm:prSet/>
      <dgm:spPr/>
      <dgm:t>
        <a:bodyPr/>
        <a:lstStyle/>
        <a:p>
          <a:endParaRPr lang="en-US"/>
        </a:p>
      </dgm:t>
    </dgm:pt>
    <dgm:pt modelId="{208852FD-00CC-4CA7-9BC3-CDD1D3E8D76B}" type="sibTrans" cxnId="{B785522E-6549-48EB-AB0B-C6D2E401B581}">
      <dgm:prSet/>
      <dgm:spPr/>
      <dgm:t>
        <a:bodyPr/>
        <a:lstStyle/>
        <a:p>
          <a:endParaRPr lang="en-US"/>
        </a:p>
      </dgm:t>
    </dgm:pt>
    <dgm:pt modelId="{676E4BC1-EC1E-49A7-A757-9B2659C3F2D8}">
      <dgm:prSet/>
      <dgm:spPr/>
      <dgm:t>
        <a:bodyPr/>
        <a:lstStyle/>
        <a:p>
          <a:r>
            <a:rPr lang="en-US"/>
            <a:t>Don’t worry about getting the intro exactly right before completing body paragraphs</a:t>
          </a:r>
        </a:p>
      </dgm:t>
    </dgm:pt>
    <dgm:pt modelId="{DCFEABA6-67FB-4760-B309-62308EE84FE0}" type="parTrans" cxnId="{BF817671-5AE1-4DBE-803D-06D3CA48BB6B}">
      <dgm:prSet/>
      <dgm:spPr/>
      <dgm:t>
        <a:bodyPr/>
        <a:lstStyle/>
        <a:p>
          <a:endParaRPr lang="en-US"/>
        </a:p>
      </dgm:t>
    </dgm:pt>
    <dgm:pt modelId="{CD5DF704-63E2-4D3F-BFE0-6DE516E21AC9}" type="sibTrans" cxnId="{BF817671-5AE1-4DBE-803D-06D3CA48BB6B}">
      <dgm:prSet/>
      <dgm:spPr/>
      <dgm:t>
        <a:bodyPr/>
        <a:lstStyle/>
        <a:p>
          <a:endParaRPr lang="en-US"/>
        </a:p>
      </dgm:t>
    </dgm:pt>
    <dgm:pt modelId="{92BC16F0-6E9E-4BA8-B77B-E9A51496F167}">
      <dgm:prSet/>
      <dgm:spPr/>
      <dgm:t>
        <a:bodyPr/>
        <a:lstStyle/>
        <a:p>
          <a:r>
            <a:rPr lang="en-US"/>
            <a:t>Seek out</a:t>
          </a:r>
        </a:p>
      </dgm:t>
    </dgm:pt>
    <dgm:pt modelId="{F9C90D2F-B9CC-42F9-8B52-7971EEDFE042}" type="parTrans" cxnId="{58637CFF-EB05-4237-A4E0-5B927A652AC1}">
      <dgm:prSet/>
      <dgm:spPr/>
      <dgm:t>
        <a:bodyPr/>
        <a:lstStyle/>
        <a:p>
          <a:endParaRPr lang="en-US"/>
        </a:p>
      </dgm:t>
    </dgm:pt>
    <dgm:pt modelId="{45C476C5-FB05-45D9-A03F-FA8C8ED17700}" type="sibTrans" cxnId="{58637CFF-EB05-4237-A4E0-5B927A652AC1}">
      <dgm:prSet/>
      <dgm:spPr/>
      <dgm:t>
        <a:bodyPr/>
        <a:lstStyle/>
        <a:p>
          <a:endParaRPr lang="en-US"/>
        </a:p>
      </dgm:t>
    </dgm:pt>
    <dgm:pt modelId="{7954C4A4-57A0-4EDF-825A-8B385494F7C1}">
      <dgm:prSet/>
      <dgm:spPr/>
      <dgm:t>
        <a:bodyPr/>
        <a:lstStyle/>
        <a:p>
          <a:r>
            <a:rPr lang="en-US"/>
            <a:t>Seek out multiple readers (friends, family, teachers) and consider all feedback.</a:t>
          </a:r>
        </a:p>
      </dgm:t>
    </dgm:pt>
    <dgm:pt modelId="{E0F9402A-338C-4657-A508-B3D0804F86C1}" type="parTrans" cxnId="{4BEF4BAD-9444-45A3-A540-C3910093FB58}">
      <dgm:prSet/>
      <dgm:spPr/>
      <dgm:t>
        <a:bodyPr/>
        <a:lstStyle/>
        <a:p>
          <a:endParaRPr lang="en-US"/>
        </a:p>
      </dgm:t>
    </dgm:pt>
    <dgm:pt modelId="{487D9F09-DF5D-4578-AE11-431CCCD0B973}" type="sibTrans" cxnId="{4BEF4BAD-9444-45A3-A540-C3910093FB58}">
      <dgm:prSet/>
      <dgm:spPr/>
      <dgm:t>
        <a:bodyPr/>
        <a:lstStyle/>
        <a:p>
          <a:endParaRPr lang="en-US"/>
        </a:p>
      </dgm:t>
    </dgm:pt>
    <dgm:pt modelId="{FCE6556A-ADF5-4E2A-BE61-53A328DF9B92}">
      <dgm:prSet/>
      <dgm:spPr/>
      <dgm:t>
        <a:bodyPr/>
        <a:lstStyle/>
        <a:p>
          <a:r>
            <a:rPr lang="en-US"/>
            <a:t>Expect</a:t>
          </a:r>
        </a:p>
      </dgm:t>
    </dgm:pt>
    <dgm:pt modelId="{680F6703-89BB-4D04-8A84-214F3DEFAA72}" type="parTrans" cxnId="{E3723244-1125-426F-B23B-E5AC7F6AE0D6}">
      <dgm:prSet/>
      <dgm:spPr/>
      <dgm:t>
        <a:bodyPr/>
        <a:lstStyle/>
        <a:p>
          <a:endParaRPr lang="en-US"/>
        </a:p>
      </dgm:t>
    </dgm:pt>
    <dgm:pt modelId="{86905CBA-45FA-41E3-8709-936FEEEF6FE4}" type="sibTrans" cxnId="{E3723244-1125-426F-B23B-E5AC7F6AE0D6}">
      <dgm:prSet/>
      <dgm:spPr/>
      <dgm:t>
        <a:bodyPr/>
        <a:lstStyle/>
        <a:p>
          <a:endParaRPr lang="en-US"/>
        </a:p>
      </dgm:t>
    </dgm:pt>
    <dgm:pt modelId="{36DF7DDF-FCD9-4ECE-BB2C-A38AE35F044B}">
      <dgm:prSet/>
      <dgm:spPr/>
      <dgm:t>
        <a:bodyPr/>
        <a:lstStyle/>
        <a:p>
          <a:r>
            <a:rPr lang="en-US"/>
            <a:t>Expect to go through multiple drafts.</a:t>
          </a:r>
        </a:p>
      </dgm:t>
    </dgm:pt>
    <dgm:pt modelId="{FC3353BE-F302-4B6D-BDDF-D8B8A5ECFBAD}" type="parTrans" cxnId="{862B6F60-DEAA-414E-93C1-BCA0F7C97FE9}">
      <dgm:prSet/>
      <dgm:spPr/>
      <dgm:t>
        <a:bodyPr/>
        <a:lstStyle/>
        <a:p>
          <a:endParaRPr lang="en-US"/>
        </a:p>
      </dgm:t>
    </dgm:pt>
    <dgm:pt modelId="{14C33124-052B-4AFB-8CD6-6DA35459049E}" type="sibTrans" cxnId="{862B6F60-DEAA-414E-93C1-BCA0F7C97FE9}">
      <dgm:prSet/>
      <dgm:spPr/>
      <dgm:t>
        <a:bodyPr/>
        <a:lstStyle/>
        <a:p>
          <a:endParaRPr lang="en-US"/>
        </a:p>
      </dgm:t>
    </dgm:pt>
    <dgm:pt modelId="{15699E84-3869-3F4B-AFB2-AFFC2939848D}" type="pres">
      <dgm:prSet presAssocID="{3CBA1F13-FE94-4E97-B123-D1769E243E7A}" presName="Name0" presStyleCnt="0">
        <dgm:presLayoutVars>
          <dgm:dir/>
          <dgm:animLvl val="lvl"/>
          <dgm:resizeHandles val="exact"/>
        </dgm:presLayoutVars>
      </dgm:prSet>
      <dgm:spPr/>
    </dgm:pt>
    <dgm:pt modelId="{2D2B74C9-B459-CB4D-8D1C-A138C0EA06AD}" type="pres">
      <dgm:prSet presAssocID="{43541990-3E77-4120-B4D3-CB13FA3C5182}" presName="composite" presStyleCnt="0"/>
      <dgm:spPr/>
    </dgm:pt>
    <dgm:pt modelId="{EF13145F-26DB-B549-936A-B2C4F0F885B3}" type="pres">
      <dgm:prSet presAssocID="{43541990-3E77-4120-B4D3-CB13FA3C5182}" presName="parTx" presStyleLbl="alignNode1" presStyleIdx="0" presStyleCnt="4">
        <dgm:presLayoutVars>
          <dgm:chMax val="0"/>
          <dgm:chPref val="0"/>
        </dgm:presLayoutVars>
      </dgm:prSet>
      <dgm:spPr/>
    </dgm:pt>
    <dgm:pt modelId="{D0F48B9E-D05C-044E-91E0-E93758A362E9}" type="pres">
      <dgm:prSet presAssocID="{43541990-3E77-4120-B4D3-CB13FA3C5182}" presName="desTx" presStyleLbl="alignAccFollowNode1" presStyleIdx="0" presStyleCnt="4">
        <dgm:presLayoutVars/>
      </dgm:prSet>
      <dgm:spPr/>
    </dgm:pt>
    <dgm:pt modelId="{99D1DE2C-429E-104E-B900-D6380E32BB7E}" type="pres">
      <dgm:prSet presAssocID="{4A196F8B-FB01-4774-A3B5-3FE9398C5261}" presName="space" presStyleCnt="0"/>
      <dgm:spPr/>
    </dgm:pt>
    <dgm:pt modelId="{15C96F82-BAA6-EF4A-8754-E1A30540999F}" type="pres">
      <dgm:prSet presAssocID="{3899DBF5-C40E-4EDE-A23F-EA6A8336B413}" presName="composite" presStyleCnt="0"/>
      <dgm:spPr/>
    </dgm:pt>
    <dgm:pt modelId="{73FCEAF1-BFDA-4341-9CCD-1CD0D2338810}" type="pres">
      <dgm:prSet presAssocID="{3899DBF5-C40E-4EDE-A23F-EA6A8336B413}" presName="parTx" presStyleLbl="alignNode1" presStyleIdx="1" presStyleCnt="4">
        <dgm:presLayoutVars>
          <dgm:chMax val="0"/>
          <dgm:chPref val="0"/>
        </dgm:presLayoutVars>
      </dgm:prSet>
      <dgm:spPr/>
    </dgm:pt>
    <dgm:pt modelId="{2C07E768-32F2-1140-9C6C-0BBA110400FE}" type="pres">
      <dgm:prSet presAssocID="{3899DBF5-C40E-4EDE-A23F-EA6A8336B413}" presName="desTx" presStyleLbl="alignAccFollowNode1" presStyleIdx="1" presStyleCnt="4">
        <dgm:presLayoutVars/>
      </dgm:prSet>
      <dgm:spPr/>
    </dgm:pt>
    <dgm:pt modelId="{96334566-37C4-7F43-A3BF-459114D2FCF4}" type="pres">
      <dgm:prSet presAssocID="{208852FD-00CC-4CA7-9BC3-CDD1D3E8D76B}" presName="space" presStyleCnt="0"/>
      <dgm:spPr/>
    </dgm:pt>
    <dgm:pt modelId="{0697976A-D6E9-5F43-ADB2-FA380421F4FB}" type="pres">
      <dgm:prSet presAssocID="{92BC16F0-6E9E-4BA8-B77B-E9A51496F167}" presName="composite" presStyleCnt="0"/>
      <dgm:spPr/>
    </dgm:pt>
    <dgm:pt modelId="{3C6ABCBC-E631-ED43-B3F8-233AE378961B}" type="pres">
      <dgm:prSet presAssocID="{92BC16F0-6E9E-4BA8-B77B-E9A51496F167}" presName="parTx" presStyleLbl="alignNode1" presStyleIdx="2" presStyleCnt="4">
        <dgm:presLayoutVars>
          <dgm:chMax val="0"/>
          <dgm:chPref val="0"/>
        </dgm:presLayoutVars>
      </dgm:prSet>
      <dgm:spPr/>
    </dgm:pt>
    <dgm:pt modelId="{AF594523-599D-F74D-AF54-44329F2DA5E0}" type="pres">
      <dgm:prSet presAssocID="{92BC16F0-6E9E-4BA8-B77B-E9A51496F167}" presName="desTx" presStyleLbl="alignAccFollowNode1" presStyleIdx="2" presStyleCnt="4">
        <dgm:presLayoutVars/>
      </dgm:prSet>
      <dgm:spPr/>
    </dgm:pt>
    <dgm:pt modelId="{66561937-C49A-DC4A-BBE4-2DD48173DAF4}" type="pres">
      <dgm:prSet presAssocID="{45C476C5-FB05-45D9-A03F-FA8C8ED17700}" presName="space" presStyleCnt="0"/>
      <dgm:spPr/>
    </dgm:pt>
    <dgm:pt modelId="{4A8C05CC-9CED-0148-902B-6E2C2B5710BF}" type="pres">
      <dgm:prSet presAssocID="{FCE6556A-ADF5-4E2A-BE61-53A328DF9B92}" presName="composite" presStyleCnt="0"/>
      <dgm:spPr/>
    </dgm:pt>
    <dgm:pt modelId="{BEB3C5BC-1D4C-9046-9410-6056C9097BA4}" type="pres">
      <dgm:prSet presAssocID="{FCE6556A-ADF5-4E2A-BE61-53A328DF9B92}" presName="parTx" presStyleLbl="alignNode1" presStyleIdx="3" presStyleCnt="4">
        <dgm:presLayoutVars>
          <dgm:chMax val="0"/>
          <dgm:chPref val="0"/>
        </dgm:presLayoutVars>
      </dgm:prSet>
      <dgm:spPr/>
    </dgm:pt>
    <dgm:pt modelId="{34DB4058-1A76-FD4A-A7C1-2BBCED15A8E0}" type="pres">
      <dgm:prSet presAssocID="{FCE6556A-ADF5-4E2A-BE61-53A328DF9B92}" presName="desTx" presStyleLbl="alignAccFollowNode1" presStyleIdx="3" presStyleCnt="4">
        <dgm:presLayoutVars/>
      </dgm:prSet>
      <dgm:spPr/>
    </dgm:pt>
  </dgm:ptLst>
  <dgm:cxnLst>
    <dgm:cxn modelId="{5C4D8B03-7AAD-E748-8C3A-EAA785E336A3}" type="presOf" srcId="{7954C4A4-57A0-4EDF-825A-8B385494F7C1}" destId="{AF594523-599D-F74D-AF54-44329F2DA5E0}" srcOrd="0" destOrd="0" presId="urn:microsoft.com/office/officeart/2016/7/layout/HorizontalActionList"/>
    <dgm:cxn modelId="{7A789015-F2F4-4049-981F-712E805B0F85}" type="presOf" srcId="{FCE6556A-ADF5-4E2A-BE61-53A328DF9B92}" destId="{BEB3C5BC-1D4C-9046-9410-6056C9097BA4}" srcOrd="0" destOrd="0" presId="urn:microsoft.com/office/officeart/2016/7/layout/HorizontalActionList"/>
    <dgm:cxn modelId="{F37C122E-8AE5-954F-93CC-D708F13C2328}" type="presOf" srcId="{BA4659F1-AF0A-45B4-93FE-F5852CD12C0B}" destId="{D0F48B9E-D05C-044E-91E0-E93758A362E9}" srcOrd="0" destOrd="0" presId="urn:microsoft.com/office/officeart/2016/7/layout/HorizontalActionList"/>
    <dgm:cxn modelId="{B785522E-6549-48EB-AB0B-C6D2E401B581}" srcId="{3CBA1F13-FE94-4E97-B123-D1769E243E7A}" destId="{3899DBF5-C40E-4EDE-A23F-EA6A8336B413}" srcOrd="1" destOrd="0" parTransId="{8EC6B77B-9598-47E0-B204-487D03ECCE4E}" sibTransId="{208852FD-00CC-4CA7-9BC3-CDD1D3E8D76B}"/>
    <dgm:cxn modelId="{343F0737-F6F3-A349-A7F5-269A991F1895}" type="presOf" srcId="{43541990-3E77-4120-B4D3-CB13FA3C5182}" destId="{EF13145F-26DB-B549-936A-B2C4F0F885B3}" srcOrd="0" destOrd="0" presId="urn:microsoft.com/office/officeart/2016/7/layout/HorizontalActionList"/>
    <dgm:cxn modelId="{88C3A040-DB1A-7B4C-803B-9D2B53979D51}" type="presOf" srcId="{36DF7DDF-FCD9-4ECE-BB2C-A38AE35F044B}" destId="{34DB4058-1A76-FD4A-A7C1-2BBCED15A8E0}" srcOrd="0" destOrd="0" presId="urn:microsoft.com/office/officeart/2016/7/layout/HorizontalActionList"/>
    <dgm:cxn modelId="{862B6F60-DEAA-414E-93C1-BCA0F7C97FE9}" srcId="{FCE6556A-ADF5-4E2A-BE61-53A328DF9B92}" destId="{36DF7DDF-FCD9-4ECE-BB2C-A38AE35F044B}" srcOrd="0" destOrd="0" parTransId="{FC3353BE-F302-4B6D-BDDF-D8B8A5ECFBAD}" sibTransId="{14C33124-052B-4AFB-8CD6-6DA35459049E}"/>
    <dgm:cxn modelId="{ED3E2144-440F-4ABF-A874-E1B5E71CE766}" srcId="{3CBA1F13-FE94-4E97-B123-D1769E243E7A}" destId="{43541990-3E77-4120-B4D3-CB13FA3C5182}" srcOrd="0" destOrd="0" parTransId="{9FDA0A77-0343-410E-9B5B-02B85D3F9777}" sibTransId="{4A196F8B-FB01-4774-A3B5-3FE9398C5261}"/>
    <dgm:cxn modelId="{E3723244-1125-426F-B23B-E5AC7F6AE0D6}" srcId="{3CBA1F13-FE94-4E97-B123-D1769E243E7A}" destId="{FCE6556A-ADF5-4E2A-BE61-53A328DF9B92}" srcOrd="3" destOrd="0" parTransId="{680F6703-89BB-4D04-8A84-214F3DEFAA72}" sibTransId="{86905CBA-45FA-41E3-8709-936FEEEF6FE4}"/>
    <dgm:cxn modelId="{694A556F-96E7-4A64-A03D-51C13122E3C5}" srcId="{43541990-3E77-4120-B4D3-CB13FA3C5182}" destId="{BA4659F1-AF0A-45B4-93FE-F5852CD12C0B}" srcOrd="0" destOrd="0" parTransId="{70391060-2C79-4E82-AD8D-4AF03330CD44}" sibTransId="{CB9B6499-F795-48B7-9874-6A35B93087AB}"/>
    <dgm:cxn modelId="{BF817671-5AE1-4DBE-803D-06D3CA48BB6B}" srcId="{3899DBF5-C40E-4EDE-A23F-EA6A8336B413}" destId="{676E4BC1-EC1E-49A7-A757-9B2659C3F2D8}" srcOrd="0" destOrd="0" parTransId="{DCFEABA6-67FB-4760-B309-62308EE84FE0}" sibTransId="{CD5DF704-63E2-4D3F-BFE0-6DE516E21AC9}"/>
    <dgm:cxn modelId="{4BEF4BAD-9444-45A3-A540-C3910093FB58}" srcId="{92BC16F0-6E9E-4BA8-B77B-E9A51496F167}" destId="{7954C4A4-57A0-4EDF-825A-8B385494F7C1}" srcOrd="0" destOrd="0" parTransId="{E0F9402A-338C-4657-A508-B3D0804F86C1}" sibTransId="{487D9F09-DF5D-4578-AE11-431CCCD0B973}"/>
    <dgm:cxn modelId="{6B611FC6-3098-6E43-9A7E-366527E0E55E}" type="presOf" srcId="{3CBA1F13-FE94-4E97-B123-D1769E243E7A}" destId="{15699E84-3869-3F4B-AFB2-AFFC2939848D}" srcOrd="0" destOrd="0" presId="urn:microsoft.com/office/officeart/2016/7/layout/HorizontalActionList"/>
    <dgm:cxn modelId="{E14083D0-31EE-D741-B6DE-8E10A80A33F3}" type="presOf" srcId="{3899DBF5-C40E-4EDE-A23F-EA6A8336B413}" destId="{73FCEAF1-BFDA-4341-9CCD-1CD0D2338810}" srcOrd="0" destOrd="0" presId="urn:microsoft.com/office/officeart/2016/7/layout/HorizontalActionList"/>
    <dgm:cxn modelId="{D31152D2-2D27-4043-8FAB-9F7F4AEFC32E}" type="presOf" srcId="{92BC16F0-6E9E-4BA8-B77B-E9A51496F167}" destId="{3C6ABCBC-E631-ED43-B3F8-233AE378961B}" srcOrd="0" destOrd="0" presId="urn:microsoft.com/office/officeart/2016/7/layout/HorizontalActionList"/>
    <dgm:cxn modelId="{A93379F2-6216-454C-900A-CA491EA8BB36}" type="presOf" srcId="{676E4BC1-EC1E-49A7-A757-9B2659C3F2D8}" destId="{2C07E768-32F2-1140-9C6C-0BBA110400FE}" srcOrd="0" destOrd="0" presId="urn:microsoft.com/office/officeart/2016/7/layout/HorizontalActionList"/>
    <dgm:cxn modelId="{58637CFF-EB05-4237-A4E0-5B927A652AC1}" srcId="{3CBA1F13-FE94-4E97-B123-D1769E243E7A}" destId="{92BC16F0-6E9E-4BA8-B77B-E9A51496F167}" srcOrd="2" destOrd="0" parTransId="{F9C90D2F-B9CC-42F9-8B52-7971EEDFE042}" sibTransId="{45C476C5-FB05-45D9-A03F-FA8C8ED17700}"/>
    <dgm:cxn modelId="{D667D694-5ECC-9542-856A-5C32F52EAF7C}" type="presParOf" srcId="{15699E84-3869-3F4B-AFB2-AFFC2939848D}" destId="{2D2B74C9-B459-CB4D-8D1C-A138C0EA06AD}" srcOrd="0" destOrd="0" presId="urn:microsoft.com/office/officeart/2016/7/layout/HorizontalActionList"/>
    <dgm:cxn modelId="{0F63BA1D-2048-2A48-835F-60389475A4F4}" type="presParOf" srcId="{2D2B74C9-B459-CB4D-8D1C-A138C0EA06AD}" destId="{EF13145F-26DB-B549-936A-B2C4F0F885B3}" srcOrd="0" destOrd="0" presId="urn:microsoft.com/office/officeart/2016/7/layout/HorizontalActionList"/>
    <dgm:cxn modelId="{13BE8332-6E83-664E-B59D-68F8E66AB6F3}" type="presParOf" srcId="{2D2B74C9-B459-CB4D-8D1C-A138C0EA06AD}" destId="{D0F48B9E-D05C-044E-91E0-E93758A362E9}" srcOrd="1" destOrd="0" presId="urn:microsoft.com/office/officeart/2016/7/layout/HorizontalActionList"/>
    <dgm:cxn modelId="{41343D6D-74B3-2248-8083-39406131AE08}" type="presParOf" srcId="{15699E84-3869-3F4B-AFB2-AFFC2939848D}" destId="{99D1DE2C-429E-104E-B900-D6380E32BB7E}" srcOrd="1" destOrd="0" presId="urn:microsoft.com/office/officeart/2016/7/layout/HorizontalActionList"/>
    <dgm:cxn modelId="{08852A33-62FA-B144-B90E-ADED22504B33}" type="presParOf" srcId="{15699E84-3869-3F4B-AFB2-AFFC2939848D}" destId="{15C96F82-BAA6-EF4A-8754-E1A30540999F}" srcOrd="2" destOrd="0" presId="urn:microsoft.com/office/officeart/2016/7/layout/HorizontalActionList"/>
    <dgm:cxn modelId="{DE36A388-8E92-3D44-98C5-5A75C375782B}" type="presParOf" srcId="{15C96F82-BAA6-EF4A-8754-E1A30540999F}" destId="{73FCEAF1-BFDA-4341-9CCD-1CD0D2338810}" srcOrd="0" destOrd="0" presId="urn:microsoft.com/office/officeart/2016/7/layout/HorizontalActionList"/>
    <dgm:cxn modelId="{1951C5D8-31A2-064A-BDDD-F040EEB9F3FC}" type="presParOf" srcId="{15C96F82-BAA6-EF4A-8754-E1A30540999F}" destId="{2C07E768-32F2-1140-9C6C-0BBA110400FE}" srcOrd="1" destOrd="0" presId="urn:microsoft.com/office/officeart/2016/7/layout/HorizontalActionList"/>
    <dgm:cxn modelId="{748A6A78-4D76-D042-87B4-EDF42D42893C}" type="presParOf" srcId="{15699E84-3869-3F4B-AFB2-AFFC2939848D}" destId="{96334566-37C4-7F43-A3BF-459114D2FCF4}" srcOrd="3" destOrd="0" presId="urn:microsoft.com/office/officeart/2016/7/layout/HorizontalActionList"/>
    <dgm:cxn modelId="{97F5CCAD-D11E-9945-B0DC-3D3FD6465E3B}" type="presParOf" srcId="{15699E84-3869-3F4B-AFB2-AFFC2939848D}" destId="{0697976A-D6E9-5F43-ADB2-FA380421F4FB}" srcOrd="4" destOrd="0" presId="urn:microsoft.com/office/officeart/2016/7/layout/HorizontalActionList"/>
    <dgm:cxn modelId="{CAD2DD46-3B6C-A540-817E-933FC643773D}" type="presParOf" srcId="{0697976A-D6E9-5F43-ADB2-FA380421F4FB}" destId="{3C6ABCBC-E631-ED43-B3F8-233AE378961B}" srcOrd="0" destOrd="0" presId="urn:microsoft.com/office/officeart/2016/7/layout/HorizontalActionList"/>
    <dgm:cxn modelId="{C8FB1941-8BB3-3443-AA7F-7E12AF5DA6BB}" type="presParOf" srcId="{0697976A-D6E9-5F43-ADB2-FA380421F4FB}" destId="{AF594523-599D-F74D-AF54-44329F2DA5E0}" srcOrd="1" destOrd="0" presId="urn:microsoft.com/office/officeart/2016/7/layout/HorizontalActionList"/>
    <dgm:cxn modelId="{5A5DFDC3-638A-334C-B214-FFB2DDBE181A}" type="presParOf" srcId="{15699E84-3869-3F4B-AFB2-AFFC2939848D}" destId="{66561937-C49A-DC4A-BBE4-2DD48173DAF4}" srcOrd="5" destOrd="0" presId="urn:microsoft.com/office/officeart/2016/7/layout/HorizontalActionList"/>
    <dgm:cxn modelId="{5DB25E5F-07D0-7746-B423-CEB56B78F98E}" type="presParOf" srcId="{15699E84-3869-3F4B-AFB2-AFFC2939848D}" destId="{4A8C05CC-9CED-0148-902B-6E2C2B5710BF}" srcOrd="6" destOrd="0" presId="urn:microsoft.com/office/officeart/2016/7/layout/HorizontalActionList"/>
    <dgm:cxn modelId="{EF4F3C49-D3F9-FD40-905E-C70CA5A2F92F}" type="presParOf" srcId="{4A8C05CC-9CED-0148-902B-6E2C2B5710BF}" destId="{BEB3C5BC-1D4C-9046-9410-6056C9097BA4}" srcOrd="0" destOrd="0" presId="urn:microsoft.com/office/officeart/2016/7/layout/HorizontalActionList"/>
    <dgm:cxn modelId="{39D9E7C4-F255-364B-869D-541BE5D5163C}" type="presParOf" srcId="{4A8C05CC-9CED-0148-902B-6E2C2B5710BF}" destId="{34DB4058-1A76-FD4A-A7C1-2BBCED15A8E0}" srcOrd="1" destOrd="0" presId="urn:microsoft.com/office/officeart/2016/7/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6217B2-F351-F346-ADE1-100D3739159C}">
      <dsp:nvSpPr>
        <dsp:cNvPr id="0" name=""/>
        <dsp:cNvSpPr/>
      </dsp:nvSpPr>
      <dsp:spPr>
        <a:xfrm>
          <a:off x="950" y="370032"/>
          <a:ext cx="3335112" cy="21177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589455-EFE6-704B-BEC6-8E1B98F47EA3}">
      <dsp:nvSpPr>
        <dsp:cNvPr id="0" name=""/>
        <dsp:cNvSpPr/>
      </dsp:nvSpPr>
      <dsp:spPr>
        <a:xfrm>
          <a:off x="371518" y="722072"/>
          <a:ext cx="3335112" cy="211779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latin typeface="+mj-lt"/>
            </a:rPr>
            <a:t>Which of the following two passages is more TELLING? </a:t>
          </a:r>
        </a:p>
      </dsp:txBody>
      <dsp:txXfrm>
        <a:off x="433546" y="784100"/>
        <a:ext cx="3211056" cy="1993740"/>
      </dsp:txXfrm>
    </dsp:sp>
    <dsp:sp modelId="{8C044B88-259A-3F43-9A46-0A3A5C12DE66}">
      <dsp:nvSpPr>
        <dsp:cNvPr id="0" name=""/>
        <dsp:cNvSpPr/>
      </dsp:nvSpPr>
      <dsp:spPr>
        <a:xfrm>
          <a:off x="4077199" y="370032"/>
          <a:ext cx="3335112" cy="21177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D24B3E-9E7E-2A49-BC0F-D4ACF8E81B7D}">
      <dsp:nvSpPr>
        <dsp:cNvPr id="0" name=""/>
        <dsp:cNvSpPr/>
      </dsp:nvSpPr>
      <dsp:spPr>
        <a:xfrm>
          <a:off x="4447767" y="722072"/>
          <a:ext cx="3335112" cy="211779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latin typeface="+mj-lt"/>
            </a:rPr>
            <a:t>Which expresses VALUE better?</a:t>
          </a:r>
        </a:p>
      </dsp:txBody>
      <dsp:txXfrm>
        <a:off x="4509795" y="784100"/>
        <a:ext cx="3211056" cy="19937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EE261B-9661-C545-9851-19973BE08573}">
      <dsp:nvSpPr>
        <dsp:cNvPr id="0" name=""/>
        <dsp:cNvSpPr/>
      </dsp:nvSpPr>
      <dsp:spPr>
        <a:xfrm>
          <a:off x="919" y="524487"/>
          <a:ext cx="3226185" cy="204862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1E08F1-91A4-2A4D-8499-A65A68E3254F}">
      <dsp:nvSpPr>
        <dsp:cNvPr id="0" name=""/>
        <dsp:cNvSpPr/>
      </dsp:nvSpPr>
      <dsp:spPr>
        <a:xfrm>
          <a:off x="359384" y="865029"/>
          <a:ext cx="3226185" cy="204862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A:</a:t>
          </a:r>
          <a:r>
            <a:rPr lang="en-US" sz="1500" b="0" kern="1200" dirty="0"/>
            <a:t> I’ve always wanted to be a fisherman.  As long as I can remember I’ve thought that fishing and feeding people was more important than anything else on this earth because people are hungry and I can help them with something that’s so much fun.</a:t>
          </a:r>
          <a:endParaRPr lang="en-US" sz="1500" kern="1200" dirty="0"/>
        </a:p>
      </dsp:txBody>
      <dsp:txXfrm>
        <a:off x="419386" y="925031"/>
        <a:ext cx="3106181" cy="1928623"/>
      </dsp:txXfrm>
    </dsp:sp>
    <dsp:sp modelId="{525C1904-D9C7-E44C-81E7-D2A65177BAC7}">
      <dsp:nvSpPr>
        <dsp:cNvPr id="0" name=""/>
        <dsp:cNvSpPr/>
      </dsp:nvSpPr>
      <dsp:spPr>
        <a:xfrm>
          <a:off x="3944034" y="524487"/>
          <a:ext cx="3226185" cy="204862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F85117-9459-E64D-9476-05970EF72054}">
      <dsp:nvSpPr>
        <dsp:cNvPr id="0" name=""/>
        <dsp:cNvSpPr/>
      </dsp:nvSpPr>
      <dsp:spPr>
        <a:xfrm>
          <a:off x="4302499" y="865029"/>
          <a:ext cx="3226185" cy="2048627"/>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B:</a:t>
          </a:r>
          <a:r>
            <a:rPr lang="en-US" sz="1500" b="0" kern="1200"/>
            <a:t> I first saw a live fish when I was four years old. My grandpa pulled a walleye up from Lake Superior and he let me hold onto the reel. Later, he showed me how to turn it in the pan, and I’ve never forgotten the joy of serving a meal that I had “helped” catch with own two hands. </a:t>
          </a:r>
          <a:endParaRPr lang="en-US" sz="1500" kern="1200"/>
        </a:p>
      </dsp:txBody>
      <dsp:txXfrm>
        <a:off x="4362501" y="925031"/>
        <a:ext cx="3106181" cy="19286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16C501-3231-EA40-BB25-C037A4A78C8A}">
      <dsp:nvSpPr>
        <dsp:cNvPr id="0" name=""/>
        <dsp:cNvSpPr/>
      </dsp:nvSpPr>
      <dsp:spPr>
        <a:xfrm>
          <a:off x="919" y="524487"/>
          <a:ext cx="3226185" cy="204862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4AEB90-9C1E-8D4F-B342-AB41DCA80E00}">
      <dsp:nvSpPr>
        <dsp:cNvPr id="0" name=""/>
        <dsp:cNvSpPr/>
      </dsp:nvSpPr>
      <dsp:spPr>
        <a:xfrm>
          <a:off x="359384" y="865029"/>
          <a:ext cx="3226185" cy="204862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A:</a:t>
          </a:r>
          <a:r>
            <a:rPr lang="en-US" sz="1200" b="0" kern="1200"/>
            <a:t> When I transferred to my new school, I made new acquaintances that really influenced me into joining clubs and sports. I joined the breakdancing club which taught me a new skill and Asian club which brought me more knowledge to Asian culture. In addition, I also joined spring tennis along with my friends to keep me active. It was then that I realized the importance of joining clubs and how they can make me more sociable.</a:t>
          </a:r>
          <a:endParaRPr lang="en-US" sz="1200" kern="1200"/>
        </a:p>
      </dsp:txBody>
      <dsp:txXfrm>
        <a:off x="419386" y="925031"/>
        <a:ext cx="3106181" cy="1928623"/>
      </dsp:txXfrm>
    </dsp:sp>
    <dsp:sp modelId="{F326F222-DE96-0B43-885D-9CA204A8329D}">
      <dsp:nvSpPr>
        <dsp:cNvPr id="0" name=""/>
        <dsp:cNvSpPr/>
      </dsp:nvSpPr>
      <dsp:spPr>
        <a:xfrm>
          <a:off x="3944034" y="524487"/>
          <a:ext cx="3226185" cy="204862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30678D-52DF-2645-B772-D59051971C43}">
      <dsp:nvSpPr>
        <dsp:cNvPr id="0" name=""/>
        <dsp:cNvSpPr/>
      </dsp:nvSpPr>
      <dsp:spPr>
        <a:xfrm>
          <a:off x="4302499" y="865029"/>
          <a:ext cx="3226185" cy="204862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B:</a:t>
          </a:r>
          <a:r>
            <a:rPr lang="en-US" sz="1200" b="0" kern="1200"/>
            <a:t> When I transferred to my new school, I decided to step out of my comfort zone and joined clubs that my former self wouldn’t have signed up for: breakdancing club and Asian club. The downside to this is that I made plenty of mistakes, including mispronouncing foreign words and falling flat on my face while attempting an L-kick. But the upside is that I met some fantastic people along the way and expanded my social circle.  </a:t>
          </a:r>
          <a:endParaRPr lang="en-US" sz="1200" kern="1200"/>
        </a:p>
      </dsp:txBody>
      <dsp:txXfrm>
        <a:off x="4362501" y="925031"/>
        <a:ext cx="3106181" cy="19286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E07534-6590-9F4D-822E-8A479A0983CC}">
      <dsp:nvSpPr>
        <dsp:cNvPr id="0" name=""/>
        <dsp:cNvSpPr/>
      </dsp:nvSpPr>
      <dsp:spPr>
        <a:xfrm>
          <a:off x="0" y="620982"/>
          <a:ext cx="7529604" cy="50368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kern="1200"/>
            <a:t>What is effective about this essay?</a:t>
          </a:r>
          <a:endParaRPr lang="en-US" sz="2100" kern="1200"/>
        </a:p>
      </dsp:txBody>
      <dsp:txXfrm>
        <a:off x="24588" y="645570"/>
        <a:ext cx="7480428" cy="454509"/>
      </dsp:txXfrm>
    </dsp:sp>
    <dsp:sp modelId="{56EC4434-E627-4E42-8AE8-A1058FFCB38C}">
      <dsp:nvSpPr>
        <dsp:cNvPr id="0" name=""/>
        <dsp:cNvSpPr/>
      </dsp:nvSpPr>
      <dsp:spPr>
        <a:xfrm>
          <a:off x="0" y="1185147"/>
          <a:ext cx="7529604" cy="503685"/>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kern="1200"/>
            <a:t>How well does it address the </a:t>
          </a:r>
          <a:r>
            <a:rPr lang="en-US" sz="2100" kern="1200"/>
            <a:t>big questions? </a:t>
          </a:r>
        </a:p>
      </dsp:txBody>
      <dsp:txXfrm>
        <a:off x="24588" y="1209735"/>
        <a:ext cx="7480428" cy="454509"/>
      </dsp:txXfrm>
    </dsp:sp>
    <dsp:sp modelId="{D25F1855-31A5-2841-B64F-819D73EA69A8}">
      <dsp:nvSpPr>
        <dsp:cNvPr id="0" name=""/>
        <dsp:cNvSpPr/>
      </dsp:nvSpPr>
      <dsp:spPr>
        <a:xfrm>
          <a:off x="0" y="1749312"/>
          <a:ext cx="7529604" cy="503685"/>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kern="1200"/>
            <a:t>What could be improved?</a:t>
          </a:r>
          <a:endParaRPr lang="en-US" sz="2100" kern="1200"/>
        </a:p>
      </dsp:txBody>
      <dsp:txXfrm>
        <a:off x="24588" y="1773900"/>
        <a:ext cx="7480428" cy="454509"/>
      </dsp:txXfrm>
    </dsp:sp>
    <dsp:sp modelId="{901523B9-F19E-094E-BD70-3446B657691F}">
      <dsp:nvSpPr>
        <dsp:cNvPr id="0" name=""/>
        <dsp:cNvSpPr/>
      </dsp:nvSpPr>
      <dsp:spPr>
        <a:xfrm>
          <a:off x="0" y="2313477"/>
          <a:ext cx="7529604" cy="503685"/>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kern="1200"/>
            <a:t>What questions do you have about the approach this writer took?</a:t>
          </a:r>
          <a:endParaRPr lang="en-US" sz="2100" kern="1200"/>
        </a:p>
      </dsp:txBody>
      <dsp:txXfrm>
        <a:off x="24588" y="2338065"/>
        <a:ext cx="7480428" cy="4545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7287BF-768F-8A40-AE90-90921B44AE8B}">
      <dsp:nvSpPr>
        <dsp:cNvPr id="0" name=""/>
        <dsp:cNvSpPr/>
      </dsp:nvSpPr>
      <dsp:spPr>
        <a:xfrm>
          <a:off x="0" y="468648"/>
          <a:ext cx="7886700"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E83670-D91D-F744-A4F5-27ACC1E4C1C6}">
      <dsp:nvSpPr>
        <dsp:cNvPr id="0" name=""/>
        <dsp:cNvSpPr/>
      </dsp:nvSpPr>
      <dsp:spPr>
        <a:xfrm>
          <a:off x="394335" y="202967"/>
          <a:ext cx="552069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800100">
            <a:lnSpc>
              <a:spcPct val="90000"/>
            </a:lnSpc>
            <a:spcBef>
              <a:spcPct val="0"/>
            </a:spcBef>
            <a:spcAft>
              <a:spcPct val="35000"/>
            </a:spcAft>
            <a:buNone/>
          </a:pPr>
          <a:r>
            <a:rPr lang="en-US" sz="1800" b="0" kern="1200"/>
            <a:t>Lack of evidence and analysis</a:t>
          </a:r>
          <a:endParaRPr lang="en-US" sz="1800" kern="1200"/>
        </a:p>
      </dsp:txBody>
      <dsp:txXfrm>
        <a:off x="420274" y="228906"/>
        <a:ext cx="5468812" cy="479482"/>
      </dsp:txXfrm>
    </dsp:sp>
    <dsp:sp modelId="{C542318A-9ED3-524B-ACF2-A237A51B94A1}">
      <dsp:nvSpPr>
        <dsp:cNvPr id="0" name=""/>
        <dsp:cNvSpPr/>
      </dsp:nvSpPr>
      <dsp:spPr>
        <a:xfrm>
          <a:off x="0" y="1285128"/>
          <a:ext cx="7886700"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E0BADC7-3033-3042-B27D-3ADCDCCF874B}">
      <dsp:nvSpPr>
        <dsp:cNvPr id="0" name=""/>
        <dsp:cNvSpPr/>
      </dsp:nvSpPr>
      <dsp:spPr>
        <a:xfrm>
          <a:off x="394335" y="1019448"/>
          <a:ext cx="552069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800100">
            <a:lnSpc>
              <a:spcPct val="90000"/>
            </a:lnSpc>
            <a:spcBef>
              <a:spcPct val="0"/>
            </a:spcBef>
            <a:spcAft>
              <a:spcPct val="35000"/>
            </a:spcAft>
            <a:buNone/>
          </a:pPr>
          <a:r>
            <a:rPr lang="en-US" sz="1800" b="0" kern="1200"/>
            <a:t>Too much emphasis on “doing things”</a:t>
          </a:r>
          <a:endParaRPr lang="en-US" sz="1800" kern="1200"/>
        </a:p>
      </dsp:txBody>
      <dsp:txXfrm>
        <a:off x="420274" y="1045387"/>
        <a:ext cx="5468812" cy="479482"/>
      </dsp:txXfrm>
    </dsp:sp>
    <dsp:sp modelId="{0BE2835D-E488-B743-A9A2-02A0348EF6FF}">
      <dsp:nvSpPr>
        <dsp:cNvPr id="0" name=""/>
        <dsp:cNvSpPr/>
      </dsp:nvSpPr>
      <dsp:spPr>
        <a:xfrm>
          <a:off x="0" y="2101608"/>
          <a:ext cx="7886700" cy="16443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12096" tIns="374904" rIns="612096" bIns="128016" numCol="1" spcCol="1270" anchor="t" anchorCtr="0">
          <a:noAutofit/>
        </a:bodyPr>
        <a:lstStyle/>
        <a:p>
          <a:pPr marL="171450" lvl="1" indent="-171450" algn="l" defTabSz="800100">
            <a:lnSpc>
              <a:spcPct val="90000"/>
            </a:lnSpc>
            <a:spcBef>
              <a:spcPct val="0"/>
            </a:spcBef>
            <a:spcAft>
              <a:spcPct val="15000"/>
            </a:spcAft>
            <a:buChar char="•"/>
          </a:pPr>
          <a:r>
            <a:rPr lang="en-US" sz="1800" b="0" kern="1200"/>
            <a:t>Not enough editing</a:t>
          </a:r>
          <a:endParaRPr lang="en-US" sz="1800" kern="1200"/>
        </a:p>
        <a:p>
          <a:pPr marL="171450" lvl="1" indent="-171450" algn="l" defTabSz="800100">
            <a:lnSpc>
              <a:spcPct val="90000"/>
            </a:lnSpc>
            <a:spcBef>
              <a:spcPct val="0"/>
            </a:spcBef>
            <a:spcAft>
              <a:spcPct val="15000"/>
            </a:spcAft>
            <a:buChar char="•"/>
          </a:pPr>
          <a:r>
            <a:rPr lang="en-US" sz="1800" b="0" kern="1200"/>
            <a:t>Get other readers (peer review, yay!!).</a:t>
          </a:r>
          <a:endParaRPr lang="en-US" sz="1800" kern="1200"/>
        </a:p>
        <a:p>
          <a:pPr marL="171450" lvl="1" indent="-171450" algn="l" defTabSz="800100">
            <a:lnSpc>
              <a:spcPct val="90000"/>
            </a:lnSpc>
            <a:spcBef>
              <a:spcPct val="0"/>
            </a:spcBef>
            <a:spcAft>
              <a:spcPct val="15000"/>
            </a:spcAft>
            <a:buChar char="•"/>
          </a:pPr>
          <a:r>
            <a:rPr lang="en-US" sz="1800" b="0" kern="1200"/>
            <a:t>Assume your first draft will suck. It will… a lot.</a:t>
          </a:r>
          <a:endParaRPr lang="en-US" sz="1800" kern="1200"/>
        </a:p>
        <a:p>
          <a:pPr marL="171450" lvl="1" indent="-171450" algn="l" defTabSz="800100">
            <a:lnSpc>
              <a:spcPct val="90000"/>
            </a:lnSpc>
            <a:spcBef>
              <a:spcPct val="0"/>
            </a:spcBef>
            <a:spcAft>
              <a:spcPct val="15000"/>
            </a:spcAft>
            <a:buChar char="•"/>
          </a:pPr>
          <a:r>
            <a:rPr lang="en-US" sz="1800" b="0" kern="1200"/>
            <a:t>Focus on content, then structure, and then grammar.</a:t>
          </a:r>
          <a:endParaRPr lang="en-US" sz="1800" kern="1200"/>
        </a:p>
      </dsp:txBody>
      <dsp:txXfrm>
        <a:off x="0" y="2101608"/>
        <a:ext cx="7886700" cy="1644300"/>
      </dsp:txXfrm>
    </dsp:sp>
    <dsp:sp modelId="{B02576BD-F1BE-124B-8E0C-49ABB7A5E796}">
      <dsp:nvSpPr>
        <dsp:cNvPr id="0" name=""/>
        <dsp:cNvSpPr/>
      </dsp:nvSpPr>
      <dsp:spPr>
        <a:xfrm>
          <a:off x="394335" y="1835928"/>
          <a:ext cx="552069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800100">
            <a:lnSpc>
              <a:spcPct val="90000"/>
            </a:lnSpc>
            <a:spcBef>
              <a:spcPct val="0"/>
            </a:spcBef>
            <a:spcAft>
              <a:spcPct val="35000"/>
            </a:spcAft>
            <a:buNone/>
          </a:pPr>
          <a:r>
            <a:rPr lang="en-US" sz="1800" b="0" kern="1200"/>
            <a:t>Forgetting how you meet / intersect / match the field</a:t>
          </a:r>
          <a:endParaRPr lang="en-US" sz="1800" kern="1200"/>
        </a:p>
      </dsp:txBody>
      <dsp:txXfrm>
        <a:off x="420274" y="1861867"/>
        <a:ext cx="5468812" cy="4794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13145F-26DB-B549-936A-B2C4F0F885B3}">
      <dsp:nvSpPr>
        <dsp:cNvPr id="0" name=""/>
        <dsp:cNvSpPr/>
      </dsp:nvSpPr>
      <dsp:spPr>
        <a:xfrm>
          <a:off x="7118" y="687628"/>
          <a:ext cx="1797920" cy="539376"/>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076" tIns="142076" rIns="142076" bIns="142076" numCol="1" spcCol="1270" anchor="ctr" anchorCtr="0">
          <a:noAutofit/>
        </a:bodyPr>
        <a:lstStyle/>
        <a:p>
          <a:pPr marL="0" lvl="0" indent="0" algn="ctr" defTabSz="666750">
            <a:lnSpc>
              <a:spcPct val="90000"/>
            </a:lnSpc>
            <a:spcBef>
              <a:spcPct val="0"/>
            </a:spcBef>
            <a:spcAft>
              <a:spcPct val="35000"/>
            </a:spcAft>
            <a:buNone/>
          </a:pPr>
          <a:r>
            <a:rPr lang="en-US" sz="1500" kern="1200"/>
            <a:t>Focus on</a:t>
          </a:r>
        </a:p>
      </dsp:txBody>
      <dsp:txXfrm>
        <a:off x="7118" y="687628"/>
        <a:ext cx="1797920" cy="539376"/>
      </dsp:txXfrm>
    </dsp:sp>
    <dsp:sp modelId="{D0F48B9E-D05C-044E-91E0-E93758A362E9}">
      <dsp:nvSpPr>
        <dsp:cNvPr id="0" name=""/>
        <dsp:cNvSpPr/>
      </dsp:nvSpPr>
      <dsp:spPr>
        <a:xfrm>
          <a:off x="7118" y="1227005"/>
          <a:ext cx="1797920" cy="152351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595" tIns="177595" rIns="177595" bIns="177595" numCol="1" spcCol="1270" anchor="t" anchorCtr="0">
          <a:noAutofit/>
        </a:bodyPr>
        <a:lstStyle/>
        <a:p>
          <a:pPr marL="0" lvl="0" indent="0" algn="l" defTabSz="488950">
            <a:lnSpc>
              <a:spcPct val="90000"/>
            </a:lnSpc>
            <a:spcBef>
              <a:spcPct val="0"/>
            </a:spcBef>
            <a:spcAft>
              <a:spcPct val="35000"/>
            </a:spcAft>
            <a:buNone/>
          </a:pPr>
          <a:r>
            <a:rPr lang="en-US" sz="1100" kern="1200"/>
            <a:t>Focus on content and organization first; grammar and spelling come last.</a:t>
          </a:r>
        </a:p>
      </dsp:txBody>
      <dsp:txXfrm>
        <a:off x="7118" y="1227005"/>
        <a:ext cx="1797920" cy="1523510"/>
      </dsp:txXfrm>
    </dsp:sp>
    <dsp:sp modelId="{73FCEAF1-BFDA-4341-9CCD-1CD0D2338810}">
      <dsp:nvSpPr>
        <dsp:cNvPr id="0" name=""/>
        <dsp:cNvSpPr/>
      </dsp:nvSpPr>
      <dsp:spPr>
        <a:xfrm>
          <a:off x="1912933" y="687628"/>
          <a:ext cx="1797920" cy="539376"/>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076" tIns="142076" rIns="142076" bIns="142076" numCol="1" spcCol="1270" anchor="ctr" anchorCtr="0">
          <a:noAutofit/>
        </a:bodyPr>
        <a:lstStyle/>
        <a:p>
          <a:pPr marL="0" lvl="0" indent="0" algn="ctr" defTabSz="666750">
            <a:lnSpc>
              <a:spcPct val="90000"/>
            </a:lnSpc>
            <a:spcBef>
              <a:spcPct val="0"/>
            </a:spcBef>
            <a:spcAft>
              <a:spcPct val="35000"/>
            </a:spcAft>
            <a:buNone/>
          </a:pPr>
          <a:r>
            <a:rPr lang="en-US" sz="1500" kern="1200"/>
            <a:t>Don’t worry about</a:t>
          </a:r>
        </a:p>
      </dsp:txBody>
      <dsp:txXfrm>
        <a:off x="1912933" y="687628"/>
        <a:ext cx="1797920" cy="539376"/>
      </dsp:txXfrm>
    </dsp:sp>
    <dsp:sp modelId="{2C07E768-32F2-1140-9C6C-0BBA110400FE}">
      <dsp:nvSpPr>
        <dsp:cNvPr id="0" name=""/>
        <dsp:cNvSpPr/>
      </dsp:nvSpPr>
      <dsp:spPr>
        <a:xfrm>
          <a:off x="1912933" y="1227005"/>
          <a:ext cx="1797920" cy="152351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595" tIns="177595" rIns="177595" bIns="177595" numCol="1" spcCol="1270" anchor="t" anchorCtr="0">
          <a:noAutofit/>
        </a:bodyPr>
        <a:lstStyle/>
        <a:p>
          <a:pPr marL="0" lvl="0" indent="0" algn="l" defTabSz="488950">
            <a:lnSpc>
              <a:spcPct val="90000"/>
            </a:lnSpc>
            <a:spcBef>
              <a:spcPct val="0"/>
            </a:spcBef>
            <a:spcAft>
              <a:spcPct val="35000"/>
            </a:spcAft>
            <a:buNone/>
          </a:pPr>
          <a:r>
            <a:rPr lang="en-US" sz="1100" kern="1200"/>
            <a:t>Don’t worry about getting the intro exactly right before completing body paragraphs</a:t>
          </a:r>
        </a:p>
      </dsp:txBody>
      <dsp:txXfrm>
        <a:off x="1912933" y="1227005"/>
        <a:ext cx="1797920" cy="1523510"/>
      </dsp:txXfrm>
    </dsp:sp>
    <dsp:sp modelId="{3C6ABCBC-E631-ED43-B3F8-233AE378961B}">
      <dsp:nvSpPr>
        <dsp:cNvPr id="0" name=""/>
        <dsp:cNvSpPr/>
      </dsp:nvSpPr>
      <dsp:spPr>
        <a:xfrm>
          <a:off x="3818749" y="687628"/>
          <a:ext cx="1797920" cy="539376"/>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076" tIns="142076" rIns="142076" bIns="142076" numCol="1" spcCol="1270" anchor="ctr" anchorCtr="0">
          <a:noAutofit/>
        </a:bodyPr>
        <a:lstStyle/>
        <a:p>
          <a:pPr marL="0" lvl="0" indent="0" algn="ctr" defTabSz="666750">
            <a:lnSpc>
              <a:spcPct val="90000"/>
            </a:lnSpc>
            <a:spcBef>
              <a:spcPct val="0"/>
            </a:spcBef>
            <a:spcAft>
              <a:spcPct val="35000"/>
            </a:spcAft>
            <a:buNone/>
          </a:pPr>
          <a:r>
            <a:rPr lang="en-US" sz="1500" kern="1200"/>
            <a:t>Seek out</a:t>
          </a:r>
        </a:p>
      </dsp:txBody>
      <dsp:txXfrm>
        <a:off x="3818749" y="687628"/>
        <a:ext cx="1797920" cy="539376"/>
      </dsp:txXfrm>
    </dsp:sp>
    <dsp:sp modelId="{AF594523-599D-F74D-AF54-44329F2DA5E0}">
      <dsp:nvSpPr>
        <dsp:cNvPr id="0" name=""/>
        <dsp:cNvSpPr/>
      </dsp:nvSpPr>
      <dsp:spPr>
        <a:xfrm>
          <a:off x="3818749" y="1227005"/>
          <a:ext cx="1797920" cy="152351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595" tIns="177595" rIns="177595" bIns="177595" numCol="1" spcCol="1270" anchor="t" anchorCtr="0">
          <a:noAutofit/>
        </a:bodyPr>
        <a:lstStyle/>
        <a:p>
          <a:pPr marL="0" lvl="0" indent="0" algn="l" defTabSz="488950">
            <a:lnSpc>
              <a:spcPct val="90000"/>
            </a:lnSpc>
            <a:spcBef>
              <a:spcPct val="0"/>
            </a:spcBef>
            <a:spcAft>
              <a:spcPct val="35000"/>
            </a:spcAft>
            <a:buNone/>
          </a:pPr>
          <a:r>
            <a:rPr lang="en-US" sz="1100" kern="1200"/>
            <a:t>Seek out multiple readers (friends, family, teachers) and consider all feedback.</a:t>
          </a:r>
        </a:p>
      </dsp:txBody>
      <dsp:txXfrm>
        <a:off x="3818749" y="1227005"/>
        <a:ext cx="1797920" cy="1523510"/>
      </dsp:txXfrm>
    </dsp:sp>
    <dsp:sp modelId="{BEB3C5BC-1D4C-9046-9410-6056C9097BA4}">
      <dsp:nvSpPr>
        <dsp:cNvPr id="0" name=""/>
        <dsp:cNvSpPr/>
      </dsp:nvSpPr>
      <dsp:spPr>
        <a:xfrm>
          <a:off x="5724564" y="687628"/>
          <a:ext cx="1797920" cy="539376"/>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076" tIns="142076" rIns="142076" bIns="142076" numCol="1" spcCol="1270" anchor="ctr" anchorCtr="0">
          <a:noAutofit/>
        </a:bodyPr>
        <a:lstStyle/>
        <a:p>
          <a:pPr marL="0" lvl="0" indent="0" algn="ctr" defTabSz="666750">
            <a:lnSpc>
              <a:spcPct val="90000"/>
            </a:lnSpc>
            <a:spcBef>
              <a:spcPct val="0"/>
            </a:spcBef>
            <a:spcAft>
              <a:spcPct val="35000"/>
            </a:spcAft>
            <a:buNone/>
          </a:pPr>
          <a:r>
            <a:rPr lang="en-US" sz="1500" kern="1200"/>
            <a:t>Expect</a:t>
          </a:r>
        </a:p>
      </dsp:txBody>
      <dsp:txXfrm>
        <a:off x="5724564" y="687628"/>
        <a:ext cx="1797920" cy="539376"/>
      </dsp:txXfrm>
    </dsp:sp>
    <dsp:sp modelId="{34DB4058-1A76-FD4A-A7C1-2BBCED15A8E0}">
      <dsp:nvSpPr>
        <dsp:cNvPr id="0" name=""/>
        <dsp:cNvSpPr/>
      </dsp:nvSpPr>
      <dsp:spPr>
        <a:xfrm>
          <a:off x="5724564" y="1227005"/>
          <a:ext cx="1797920" cy="152351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595" tIns="177595" rIns="177595" bIns="177595" numCol="1" spcCol="1270" anchor="t" anchorCtr="0">
          <a:noAutofit/>
        </a:bodyPr>
        <a:lstStyle/>
        <a:p>
          <a:pPr marL="0" lvl="0" indent="0" algn="l" defTabSz="488950">
            <a:lnSpc>
              <a:spcPct val="90000"/>
            </a:lnSpc>
            <a:spcBef>
              <a:spcPct val="0"/>
            </a:spcBef>
            <a:spcAft>
              <a:spcPct val="35000"/>
            </a:spcAft>
            <a:buNone/>
          </a:pPr>
          <a:r>
            <a:rPr lang="en-US" sz="1100" kern="1200"/>
            <a:t>Expect to go through multiple drafts.</a:t>
          </a:r>
        </a:p>
      </dsp:txBody>
      <dsp:txXfrm>
        <a:off x="5724564" y="1227005"/>
        <a:ext cx="1797920" cy="152351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2" name="Google Shape;9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 name="Google Shape;9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https://</a:t>
            </a:r>
            <a:r>
              <a:rPr lang="en-US" dirty="0" err="1"/>
              <a:t>www.collegeavestudentloans.com</a:t>
            </a:r>
            <a:r>
              <a:rPr lang="en-US" dirty="0"/>
              <a:t>/blog/6-deadlines-keep-mind-college-search/#:~:text=Deadline%3A%20January%201%2C%202023%20for,time%20during%20the%20application%20process.</a:t>
            </a:r>
          </a:p>
        </p:txBody>
      </p:sp>
    </p:spTree>
    <p:extLst>
      <p:ext uri="{BB962C8B-B14F-4D97-AF65-F5344CB8AC3E}">
        <p14:creationId xmlns:p14="http://schemas.microsoft.com/office/powerpoint/2010/main" val="2253981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 name="Google Shape;11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 name="Google Shape;121;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27" name="Google Shape;127;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 name="Google Shape;133;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5" name="Google Shape;145;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2" name="Google Shape;162;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 name="Google Shape;168;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Mike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4" name="Google Shape;174;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0" name="Google Shape;180;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Mike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6" name="Google Shape;186;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Weishun</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92" name="Google Shape;192;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8" name="Google Shape;198;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204" name="Google Shape;204;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210" name="Google Shape;210;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6" name="Google Shape;216;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All of us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direct students to handout portions we did not go over but that may be useful for them as they continue composing essays</a:t>
            </a:r>
            <a:endParaRPr/>
          </a:p>
        </p:txBody>
      </p:sp>
      <p:sp>
        <p:nvSpPr>
          <p:cNvPr id="221" name="Google Shape;221;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896E1-EB17-2429-2337-B8D641F7F8CD}"/>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31BDC5A0-1C44-CC45-25B3-EE374418552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498F0C3-8CBA-D61D-AED5-2D276A24A97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CB5B5918-FA1B-549C-8525-EFD5BAA87A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DFE9FA-4F1E-524B-B881-BEE2E3BC104A}"/>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896716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8829A-C649-5BEC-2405-ABD5B78F76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665D97-D525-C967-6267-3BB3F87644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10C135-D7F3-21A8-60E4-700D9C1A117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84E81CE-2F9F-9946-B78D-FE441BB01B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35C4AA-8914-459C-A164-7058DCE20775}"/>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982906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65CE6-A117-8DF5-038B-900261831CAA}"/>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A1FF27BF-4165-4D27-03C9-451A427DDA4E}"/>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220967-0100-74E6-27B5-25DE2A7300A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9DF7AE3C-FF01-A254-F383-BF6F24B0AF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D3A0F9-672D-C0CA-4679-0EC89EE7A017}"/>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961768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7B6E7-8578-A116-56B0-2E1F6BEC99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2B845F-EF9A-A111-7892-325FAC7BB2C9}"/>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926466C-29E2-BB05-9039-982E85B97FE2}"/>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0A9B8D-19B0-4C0E-214D-85C15044012C}"/>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F94EC4EA-8E19-933E-F1DF-187D898FB8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9E1409-1A17-21EC-125F-F668CCB07396}"/>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756901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37766-2E48-2382-E9FD-F29B4EFB1656}"/>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F315A67-25FB-453C-429B-70A88E383B8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53DD0CAB-EC41-2AE2-37E8-EA205992B0D1}"/>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652974-6F94-E8CC-2DF0-1111861C187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BC509EFF-08D0-F6DE-B0AC-0C97749EABD4}"/>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4F400CC-2863-C1EB-6396-5988CBD61415}"/>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0E1D7BFC-3FF9-6EE2-530F-449CBA2544C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1C2C552-8763-43B1-7A3B-81818A643ACB}"/>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555419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569D0-051B-D8DE-72ED-664258F329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B1331F9-DB91-D182-0CDD-C6B0A1760FE3}"/>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071E6029-9534-71C6-E8B0-5EEE5E0C1C9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00E4830-3F84-6417-2F87-7E7EE7A4F2C3}"/>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25763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FCE06B-84F0-0344-BD44-8FBE018D3C8A}"/>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519A051A-0B5E-2243-5B75-B31C5BB371B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86A5E4B-9B58-A1DF-922D-C4560AC8576A}"/>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480480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37F30-2966-E42D-FF78-FF2D559D73C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B2F0932F-ABFF-5A9A-45B6-B443DAF8FD9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6512433-2723-C9DA-2814-1916F8E2908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01700C4-B53D-FE13-8B68-112A1ACAFE62}"/>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DFED31FA-4F81-EEFA-1B45-0D94BCD4BD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A368E9-12C9-52D3-3484-33E74C2361AE}"/>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18902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D872E-E6EE-A57E-3624-51CAD9D9DAC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E42A2B79-18DF-95AC-DC83-E853FA5AE26C}"/>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A7CAD761-8EC0-829A-A775-5AA9394F522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76E6021-4B66-7B35-EC3E-7005B9DA8EC3}"/>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917ECF9F-C1A1-D017-7AFC-F227B8F471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6970D4-A436-E9B0-7488-776EA2F8F6AB}"/>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3597012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EFDDF-AF96-860B-055B-5F74F7A081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79D18E-1E75-FAB2-A15D-9269678AEC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2A39AA-45F2-3467-E665-FE6DBBE1E20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597E3B4-5471-09F9-872C-A1F0BEB1C8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85FA6C-332B-B08C-8B25-F2C4D276D4C9}"/>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93626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094B3B-8788-29B8-97FB-BB05814E4032}"/>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93B59D-B08B-8906-3061-383DD5844985}"/>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83EF6D-087A-D028-DC64-A784A8022F8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7AF13B7-EEC1-8C8E-4C19-A52D554801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C9FAA4-F695-ABA9-B1EE-33D34B79B31F}"/>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39509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28B30E-E540-656F-2189-1F08DB352E5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200D29-94CF-4EE1-D0F2-6223E6B26FB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233FBF-1783-9F28-A1E3-7B4008EEB46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60C44C5D-F0AF-6D70-A28B-F936879C6C5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9CF79B4-D54A-5279-0BEA-485ED776E940}"/>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ct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393998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3"/>
        <p:cNvGrpSpPr/>
        <p:nvPr/>
      </p:nvGrpSpPr>
      <p:grpSpPr>
        <a:xfrm>
          <a:off x="0" y="0"/>
          <a:ext cx="0" cy="0"/>
          <a:chOff x="0" y="0"/>
          <a:chExt cx="0" cy="0"/>
        </a:xfrm>
      </p:grpSpPr>
      <p:sp useBgFill="1">
        <p:nvSpPr>
          <p:cNvPr id="98" name="Rectangle 100">
            <a:extLst>
              <a:ext uri="{FF2B5EF4-FFF2-40B4-BE49-F238E27FC236}">
                <a16:creationId xmlns:a16="http://schemas.microsoft.com/office/drawing/2014/main" id="{EC7FF834-B204-4967-8D47-8BB36EAF0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103" name="Rectangle 102">
            <a:extLst>
              <a:ext uri="{FF2B5EF4-FFF2-40B4-BE49-F238E27FC236}">
                <a16:creationId xmlns:a16="http://schemas.microsoft.com/office/drawing/2014/main" id="{F780A22D-61EA-43E3-BD94-3E39CF902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71873"/>
            <a:ext cx="9144000" cy="268612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94" name="Google Shape;94;p13"/>
          <p:cNvSpPr txBox="1">
            <a:spLocks noGrp="1"/>
          </p:cNvSpPr>
          <p:nvPr>
            <p:ph type="title"/>
          </p:nvPr>
        </p:nvSpPr>
        <p:spPr>
          <a:xfrm>
            <a:off x="1516224" y="3634276"/>
            <a:ext cx="6111551" cy="1069270"/>
          </a:xfrm>
          <a:prstGeom prst="rect">
            <a:avLst/>
          </a:prstGeom>
          <a:solidFill>
            <a:srgbClr val="FFFFFF"/>
          </a:solidFill>
          <a:ln w="31750" cap="sq">
            <a:solidFill>
              <a:srgbClr val="5E5E52"/>
            </a:solidFill>
            <a:miter lim="800000"/>
          </a:ln>
        </p:spPr>
        <p:txBody>
          <a:bodyPr spcFirstLastPara="1" vert="horz" lIns="91440" tIns="45720" rIns="91440" bIns="45720" rtlCol="0" anchor="ctr" anchorCtr="0">
            <a:normAutofit/>
          </a:bodyPr>
          <a:lstStyle/>
          <a:p>
            <a:pPr marL="0" lvl="0" indent="0" algn="ctr" defTabSz="914400">
              <a:spcAft>
                <a:spcPts val="0"/>
              </a:spcAft>
              <a:buClr>
                <a:srgbClr val="FFFFFF"/>
              </a:buClr>
              <a:buSzPts val="2800"/>
            </a:pPr>
            <a:r>
              <a:rPr lang="en-US" sz="3100" kern="1200">
                <a:solidFill>
                  <a:srgbClr val="262626"/>
                </a:solidFill>
                <a:latin typeface="+mj-lt"/>
                <a:ea typeface="+mj-ea"/>
                <a:cs typeface="+mj-cs"/>
              </a:rPr>
              <a:t>Undergraduate Admissions Essays</a:t>
            </a:r>
          </a:p>
        </p:txBody>
      </p:sp>
      <p:pic>
        <p:nvPicPr>
          <p:cNvPr id="3" name="Picture 2" descr="A picture containing company name&#10;&#10;Description automatically generated">
            <a:extLst>
              <a:ext uri="{FF2B5EF4-FFF2-40B4-BE49-F238E27FC236}">
                <a16:creationId xmlns:a16="http://schemas.microsoft.com/office/drawing/2014/main" id="{DF0CD977-8996-F84B-5187-D1B78C873089}"/>
              </a:ext>
            </a:extLst>
          </p:cNvPr>
          <p:cNvPicPr>
            <a:picLocks noChangeAspect="1"/>
          </p:cNvPicPr>
          <p:nvPr/>
        </p:nvPicPr>
        <p:blipFill>
          <a:blip r:embed="rId3"/>
          <a:stretch>
            <a:fillRect/>
          </a:stretch>
        </p:blipFill>
        <p:spPr>
          <a:xfrm>
            <a:off x="1516224" y="1638979"/>
            <a:ext cx="5922508" cy="1289715"/>
          </a:xfrm>
          <a:prstGeom prst="rect">
            <a:avLst/>
          </a:prstGeom>
        </p:spPr>
      </p:pic>
      <p:sp>
        <p:nvSpPr>
          <p:cNvPr id="96" name="Google Shape;96;p13"/>
          <p:cNvSpPr/>
          <p:nvPr/>
        </p:nvSpPr>
        <p:spPr>
          <a:xfrm>
            <a:off x="481013" y="3163888"/>
            <a:ext cx="4700588" cy="3052763"/>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600"/>
              </a:spcAft>
              <a:buClr>
                <a:srgbClr val="000000"/>
              </a:buClr>
              <a:buSzPts val="2000"/>
              <a:buFont typeface="Arial"/>
              <a:buNone/>
            </a:pPr>
            <a:endParaRPr lang="en-US" sz="2800" b="0" i="0" u="none" strike="noStrike" cap="none" dirty="0">
              <a:solidFill>
                <a:schemeClr val="dk1"/>
              </a:solidFill>
              <a:latin typeface="Libre Franklin"/>
              <a:ea typeface="Libre Franklin"/>
              <a:cs typeface="Libre Franklin"/>
              <a:sym typeface="Libre Franklin"/>
            </a:endParaRPr>
          </a:p>
          <a:p>
            <a:pPr marL="0" marR="0" lvl="0" indent="0" algn="l" rtl="0">
              <a:spcBef>
                <a:spcPts val="0"/>
              </a:spcBef>
              <a:spcAft>
                <a:spcPts val="600"/>
              </a:spcAft>
              <a:buClr>
                <a:srgbClr val="000000"/>
              </a:buClr>
              <a:buSzPts val="2000"/>
              <a:buFont typeface="Arial"/>
              <a:buNone/>
            </a:pPr>
            <a:endParaRPr lang="en-US" sz="2800" b="0" i="0" u="none" strike="noStrike" cap="none" dirty="0">
              <a:solidFill>
                <a:schemeClr val="dk1"/>
              </a:solidFill>
              <a:latin typeface="Libre Franklin"/>
              <a:ea typeface="Libre Franklin"/>
              <a:cs typeface="Libre Franklin"/>
              <a:sym typeface="Libre Franklin"/>
            </a:endParaRPr>
          </a:p>
          <a:p>
            <a:pPr marL="0" marR="0" lvl="0" indent="0" algn="l" rtl="0">
              <a:spcBef>
                <a:spcPts val="0"/>
              </a:spcBef>
              <a:spcAft>
                <a:spcPts val="600"/>
              </a:spcAft>
              <a:buClr>
                <a:srgbClr val="000000"/>
              </a:buClr>
              <a:buSzPts val="2000"/>
              <a:buFont typeface="Arial"/>
              <a:buNone/>
            </a:pPr>
            <a:endParaRPr lang="en-US" sz="2800" b="0" i="0" u="none" strike="noStrike" cap="none" dirty="0">
              <a:solidFill>
                <a:schemeClr val="dk1"/>
              </a:solidFill>
              <a:latin typeface="Libre Franklin"/>
              <a:ea typeface="Libre Franklin"/>
              <a:cs typeface="Libre Franklin"/>
              <a:sym typeface="Libre Franklin"/>
            </a:endParaRPr>
          </a:p>
          <a:p>
            <a:pPr marL="0" marR="0" lvl="0" indent="0" algn="l" rtl="0">
              <a:spcBef>
                <a:spcPts val="0"/>
              </a:spcBef>
              <a:spcAft>
                <a:spcPts val="600"/>
              </a:spcAft>
              <a:buClr>
                <a:srgbClr val="000000"/>
              </a:buClr>
              <a:buSzPts val="2000"/>
              <a:buFont typeface="Arial"/>
              <a:buNone/>
            </a:pPr>
            <a:endParaRPr lang="en-US" sz="2800" b="0" i="0" u="none" strike="noStrike" cap="none" dirty="0">
              <a:solidFill>
                <a:schemeClr val="dk1"/>
              </a:solidFill>
              <a:latin typeface="Libre Franklin"/>
              <a:ea typeface="Libre Franklin"/>
              <a:cs typeface="Libre Franklin"/>
              <a:sym typeface="Libre Franklin"/>
            </a:endParaRPr>
          </a:p>
          <a:p>
            <a:pPr marL="0" marR="0" lvl="0" indent="0" algn="l" rtl="0">
              <a:spcBef>
                <a:spcPts val="0"/>
              </a:spcBef>
              <a:spcAft>
                <a:spcPts val="600"/>
              </a:spcAft>
              <a:buClr>
                <a:srgbClr val="000000"/>
              </a:buClr>
              <a:buSzPts val="2000"/>
              <a:buFont typeface="Arial"/>
              <a:buNone/>
            </a:pPr>
            <a:endParaRPr lang="en-US" sz="2800" b="0" i="0" u="none" strike="noStrike" cap="none" dirty="0">
              <a:solidFill>
                <a:schemeClr val="dk1"/>
              </a:solidFill>
              <a:latin typeface="Libre Franklin"/>
              <a:ea typeface="Libre Franklin"/>
              <a:cs typeface="Libre Franklin"/>
              <a:sym typeface="Libre Frankli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0"/>
        <p:cNvGrpSpPr/>
        <p:nvPr/>
      </p:nvGrpSpPr>
      <p:grpSpPr>
        <a:xfrm>
          <a:off x="0" y="0"/>
          <a:ext cx="0" cy="0"/>
          <a:chOff x="0" y="0"/>
          <a:chExt cx="0" cy="0"/>
        </a:xfrm>
      </p:grpSpPr>
      <p:sp useBgFill="1">
        <p:nvSpPr>
          <p:cNvPr id="107" name="Rectangle 106">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9" name="Group 108">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16597"/>
            <a:ext cx="548639" cy="673460"/>
            <a:chOff x="3940602" y="308034"/>
            <a:chExt cx="2116791" cy="3428999"/>
          </a:xfrm>
          <a:solidFill>
            <a:schemeClr val="accent4"/>
          </a:solidFill>
        </p:grpSpPr>
        <p:sp>
          <p:nvSpPr>
            <p:cNvPr id="110" name="Rectangle 109">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4" name="Rectangle 113">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59" y="613954"/>
            <a:ext cx="8180615"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Google Shape;101;p14"/>
          <p:cNvSpPr txBox="1">
            <a:spLocks noGrp="1"/>
          </p:cNvSpPr>
          <p:nvPr>
            <p:ph type="title"/>
          </p:nvPr>
        </p:nvSpPr>
        <p:spPr>
          <a:xfrm>
            <a:off x="782723" y="809898"/>
            <a:ext cx="7457037" cy="1554480"/>
          </a:xfrm>
          <a:prstGeom prst="rect">
            <a:avLst/>
          </a:prstGeom>
        </p:spPr>
        <p:txBody>
          <a:bodyPr spcFirstLastPara="1" lIns="91425" tIns="45700" rIns="91425" bIns="45700" anchor="ctr" anchorCtr="0">
            <a:normAutofit/>
          </a:bodyPr>
          <a:lstStyle/>
          <a:p>
            <a:pPr marL="0" lvl="0" indent="0" rtl="0">
              <a:spcBef>
                <a:spcPts val="0"/>
              </a:spcBef>
              <a:spcAft>
                <a:spcPts val="0"/>
              </a:spcAft>
              <a:buSzPts val="1800"/>
              <a:buNone/>
            </a:pPr>
            <a:r>
              <a:rPr lang="en-US" sz="4200" dirty="0"/>
              <a:t>Agenda</a:t>
            </a:r>
          </a:p>
        </p:txBody>
      </p:sp>
      <p:sp>
        <p:nvSpPr>
          <p:cNvPr id="102" name="Google Shape;102;p14"/>
          <p:cNvSpPr txBox="1">
            <a:spLocks noGrp="1"/>
          </p:cNvSpPr>
          <p:nvPr>
            <p:ph idx="1"/>
          </p:nvPr>
        </p:nvSpPr>
        <p:spPr>
          <a:xfrm>
            <a:off x="783771" y="1785259"/>
            <a:ext cx="7455989" cy="4356921"/>
          </a:xfrm>
          <a:prstGeom prst="rect">
            <a:avLst/>
          </a:prstGeom>
        </p:spPr>
        <p:txBody>
          <a:bodyPr spcFirstLastPara="1" lIns="91425" tIns="45700" rIns="91425" bIns="45700" anchor="ctr" anchorCtr="0">
            <a:normAutofit/>
          </a:bodyPr>
          <a:lstStyle/>
          <a:p>
            <a:pPr>
              <a:spcBef>
                <a:spcPts val="0"/>
              </a:spcBef>
              <a:spcAft>
                <a:spcPts val="600"/>
              </a:spcAft>
              <a:buSzPts val="1800"/>
            </a:pPr>
            <a:r>
              <a:rPr lang="en-US" sz="2800" b="0" dirty="0">
                <a:latin typeface="+mj-lt"/>
              </a:rPr>
              <a:t>College Essays – Overview</a:t>
            </a:r>
            <a:endParaRPr lang="en-US" sz="2800" dirty="0">
              <a:latin typeface="+mj-lt"/>
            </a:endParaRPr>
          </a:p>
          <a:p>
            <a:pPr>
              <a:spcBef>
                <a:spcPts val="0"/>
              </a:spcBef>
              <a:spcAft>
                <a:spcPts val="600"/>
              </a:spcAft>
              <a:buSzPts val="1800"/>
            </a:pPr>
            <a:r>
              <a:rPr lang="en-US" sz="2800" b="0" dirty="0">
                <a:latin typeface="+mj-lt"/>
              </a:rPr>
              <a:t>Brainstorming Exercise</a:t>
            </a:r>
          </a:p>
          <a:p>
            <a:pPr>
              <a:spcBef>
                <a:spcPts val="0"/>
              </a:spcBef>
              <a:spcAft>
                <a:spcPts val="600"/>
              </a:spcAft>
              <a:buSzPts val="1800"/>
            </a:pPr>
            <a:r>
              <a:rPr lang="en-US" sz="2800" dirty="0">
                <a:latin typeface="+mj-lt"/>
              </a:rPr>
              <a:t>Letters of Recommendation</a:t>
            </a:r>
          </a:p>
          <a:p>
            <a:pPr>
              <a:spcBef>
                <a:spcPts val="0"/>
              </a:spcBef>
              <a:spcAft>
                <a:spcPts val="600"/>
              </a:spcAft>
              <a:buSzPts val="1800"/>
            </a:pPr>
            <a:r>
              <a:rPr lang="en-US" sz="2800" b="0" dirty="0">
                <a:latin typeface="+mj-lt"/>
              </a:rPr>
              <a:t>Questions!</a:t>
            </a:r>
          </a:p>
        </p:txBody>
      </p:sp>
      <p:cxnSp>
        <p:nvCxnSpPr>
          <p:cNvPr id="116" name="Straight Connector 115">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85313"/>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2" name="Picture 1" descr="A picture containing company name&#10;&#10;Description automatically generated">
            <a:extLst>
              <a:ext uri="{FF2B5EF4-FFF2-40B4-BE49-F238E27FC236}">
                <a16:creationId xmlns:a16="http://schemas.microsoft.com/office/drawing/2014/main" id="{3BB0359B-4E2B-9A71-4B9E-25C8B8650991}"/>
              </a:ext>
            </a:extLst>
          </p:cNvPr>
          <p:cNvPicPr>
            <a:picLocks noChangeAspect="1"/>
          </p:cNvPicPr>
          <p:nvPr/>
        </p:nvPicPr>
        <p:blipFill>
          <a:blip r:embed="rId3"/>
          <a:stretch>
            <a:fillRect/>
          </a:stretch>
        </p:blipFill>
        <p:spPr>
          <a:xfrm>
            <a:off x="6100480" y="5577864"/>
            <a:ext cx="2591399" cy="56431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800E47-149B-4C2C-07CA-F2246D5FDAE1}"/>
              </a:ext>
            </a:extLst>
          </p:cNvPr>
          <p:cNvSpPr>
            <a:spLocks noGrp="1"/>
          </p:cNvSpPr>
          <p:nvPr>
            <p:ph type="title"/>
          </p:nvPr>
        </p:nvSpPr>
        <p:spPr>
          <a:xfrm>
            <a:off x="628649" y="365125"/>
            <a:ext cx="8243207" cy="1325563"/>
          </a:xfrm>
        </p:spPr>
        <p:txBody>
          <a:bodyPr>
            <a:normAutofit/>
          </a:bodyPr>
          <a:lstStyle/>
          <a:p>
            <a:r>
              <a:rPr lang="en-US" sz="3600" dirty="0"/>
              <a:t>When are essays (college applications) due?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 name="connsiteX0" fmla="*/ 0 w 8140446"/>
              <a:gd name="connsiteY0" fmla="*/ 0 h 18288"/>
              <a:gd name="connsiteX1" fmla="*/ 596966 w 8140446"/>
              <a:gd name="connsiteY1" fmla="*/ 0 h 18288"/>
              <a:gd name="connsiteX2" fmla="*/ 1031123 w 8140446"/>
              <a:gd name="connsiteY2" fmla="*/ 0 h 18288"/>
              <a:gd name="connsiteX3" fmla="*/ 1872303 w 8140446"/>
              <a:gd name="connsiteY3" fmla="*/ 0 h 18288"/>
              <a:gd name="connsiteX4" fmla="*/ 2469269 w 8140446"/>
              <a:gd name="connsiteY4" fmla="*/ 0 h 18288"/>
              <a:gd name="connsiteX5" fmla="*/ 3066235 w 8140446"/>
              <a:gd name="connsiteY5" fmla="*/ 0 h 18288"/>
              <a:gd name="connsiteX6" fmla="*/ 3907414 w 8140446"/>
              <a:gd name="connsiteY6" fmla="*/ 0 h 18288"/>
              <a:gd name="connsiteX7" fmla="*/ 4422976 w 8140446"/>
              <a:gd name="connsiteY7" fmla="*/ 0 h 18288"/>
              <a:gd name="connsiteX8" fmla="*/ 5264155 w 8140446"/>
              <a:gd name="connsiteY8" fmla="*/ 0 h 18288"/>
              <a:gd name="connsiteX9" fmla="*/ 6105335 w 8140446"/>
              <a:gd name="connsiteY9" fmla="*/ 0 h 18288"/>
              <a:gd name="connsiteX10" fmla="*/ 6783705 w 8140446"/>
              <a:gd name="connsiteY10" fmla="*/ 0 h 18288"/>
              <a:gd name="connsiteX11" fmla="*/ 8140446 w 8140446"/>
              <a:gd name="connsiteY11" fmla="*/ 0 h 18288"/>
              <a:gd name="connsiteX12" fmla="*/ 8140446 w 8140446"/>
              <a:gd name="connsiteY12" fmla="*/ 18288 h 18288"/>
              <a:gd name="connsiteX13" fmla="*/ 7706289 w 8140446"/>
              <a:gd name="connsiteY13" fmla="*/ 18288 h 18288"/>
              <a:gd name="connsiteX14" fmla="*/ 6865109 w 8140446"/>
              <a:gd name="connsiteY14" fmla="*/ 18288 h 18288"/>
              <a:gd name="connsiteX15" fmla="*/ 6349548 w 8140446"/>
              <a:gd name="connsiteY15" fmla="*/ 18288 h 18288"/>
              <a:gd name="connsiteX16" fmla="*/ 5671177 w 8140446"/>
              <a:gd name="connsiteY16" fmla="*/ 18288 h 18288"/>
              <a:gd name="connsiteX17" fmla="*/ 4829998 w 8140446"/>
              <a:gd name="connsiteY17" fmla="*/ 18288 h 18288"/>
              <a:gd name="connsiteX18" fmla="*/ 4151627 w 8140446"/>
              <a:gd name="connsiteY18" fmla="*/ 18288 h 18288"/>
              <a:gd name="connsiteX19" fmla="*/ 3717470 w 8140446"/>
              <a:gd name="connsiteY19" fmla="*/ 18288 h 18288"/>
              <a:gd name="connsiteX20" fmla="*/ 3201909 w 8140446"/>
              <a:gd name="connsiteY20" fmla="*/ 18288 h 18288"/>
              <a:gd name="connsiteX21" fmla="*/ 2360729 w 8140446"/>
              <a:gd name="connsiteY21" fmla="*/ 18288 h 18288"/>
              <a:gd name="connsiteX22" fmla="*/ 1682359 w 8140446"/>
              <a:gd name="connsiteY22" fmla="*/ 18288 h 18288"/>
              <a:gd name="connsiteX23" fmla="*/ 1166797 w 8140446"/>
              <a:gd name="connsiteY23" fmla="*/ 18288 h 18288"/>
              <a:gd name="connsiteX24" fmla="*/ 0 w 8140446"/>
              <a:gd name="connsiteY24" fmla="*/ 18288 h 18288"/>
              <a:gd name="connsiteX25" fmla="*/ 0 w 8140446"/>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8288"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878" y="7862"/>
                  <a:pt x="8140227" y="13269"/>
                  <a:pt x="8140446" y="18288"/>
                </a:cubicBezTo>
                <a:cubicBezTo>
                  <a:pt x="7908069" y="-20636"/>
                  <a:pt x="7683037" y="21977"/>
                  <a:pt x="7543480" y="18288"/>
                </a:cubicBezTo>
                <a:cubicBezTo>
                  <a:pt x="7393752" y="10050"/>
                  <a:pt x="7221032" y="-3229"/>
                  <a:pt x="7109323" y="18288"/>
                </a:cubicBezTo>
                <a:cubicBezTo>
                  <a:pt x="7015297" y="22483"/>
                  <a:pt x="6599332" y="40899"/>
                  <a:pt x="6430952" y="18288"/>
                </a:cubicBezTo>
                <a:cubicBezTo>
                  <a:pt x="6292915" y="-34150"/>
                  <a:pt x="6142305" y="21507"/>
                  <a:pt x="5915391" y="18288"/>
                </a:cubicBezTo>
                <a:cubicBezTo>
                  <a:pt x="5682725" y="47843"/>
                  <a:pt x="5440566" y="31420"/>
                  <a:pt x="5237020" y="18288"/>
                </a:cubicBezTo>
                <a:cubicBezTo>
                  <a:pt x="5046456" y="10577"/>
                  <a:pt x="4706449" y="51976"/>
                  <a:pt x="4558650" y="18288"/>
                </a:cubicBezTo>
                <a:cubicBezTo>
                  <a:pt x="4361396" y="-987"/>
                  <a:pt x="4145362" y="-22303"/>
                  <a:pt x="3880279" y="18288"/>
                </a:cubicBezTo>
                <a:cubicBezTo>
                  <a:pt x="3610716" y="25411"/>
                  <a:pt x="3472690" y="4008"/>
                  <a:pt x="3201909" y="18288"/>
                </a:cubicBezTo>
                <a:cubicBezTo>
                  <a:pt x="2913595" y="35097"/>
                  <a:pt x="2753317" y="-1149"/>
                  <a:pt x="2604943" y="18288"/>
                </a:cubicBezTo>
                <a:cubicBezTo>
                  <a:pt x="2450130" y="36989"/>
                  <a:pt x="1974183" y="40159"/>
                  <a:pt x="1845168" y="18288"/>
                </a:cubicBezTo>
                <a:cubicBezTo>
                  <a:pt x="1677929" y="220"/>
                  <a:pt x="1378098" y="-772"/>
                  <a:pt x="1166797" y="18288"/>
                </a:cubicBezTo>
                <a:cubicBezTo>
                  <a:pt x="921150" y="53277"/>
                  <a:pt x="327457" y="47297"/>
                  <a:pt x="0" y="18288"/>
                </a:cubicBezTo>
                <a:cubicBezTo>
                  <a:pt x="-589" y="13471"/>
                  <a:pt x="-474" y="7409"/>
                  <a:pt x="0" y="0"/>
                </a:cubicBezTo>
                <a:close/>
              </a:path>
              <a:path w="8140446" h="18288"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40452" y="8597"/>
                  <a:pt x="8141122" y="9732"/>
                  <a:pt x="8140446" y="18288"/>
                </a:cubicBezTo>
                <a:cubicBezTo>
                  <a:pt x="7961834" y="8406"/>
                  <a:pt x="7874097" y="10350"/>
                  <a:pt x="7706289" y="18288"/>
                </a:cubicBezTo>
                <a:cubicBezTo>
                  <a:pt x="7582508" y="-14920"/>
                  <a:pt x="7179551" y="-33111"/>
                  <a:pt x="6865109" y="18288"/>
                </a:cubicBezTo>
                <a:cubicBezTo>
                  <a:pt x="6583382" y="24117"/>
                  <a:pt x="6525821" y="36696"/>
                  <a:pt x="6349548" y="18288"/>
                </a:cubicBezTo>
                <a:cubicBezTo>
                  <a:pt x="6209953" y="10881"/>
                  <a:pt x="5959707" y="-47828"/>
                  <a:pt x="5671177" y="18288"/>
                </a:cubicBezTo>
                <a:cubicBezTo>
                  <a:pt x="5387744" y="29809"/>
                  <a:pt x="5228514" y="101507"/>
                  <a:pt x="4829998" y="18288"/>
                </a:cubicBezTo>
                <a:cubicBezTo>
                  <a:pt x="4415646" y="-28596"/>
                  <a:pt x="4343809" y="28954"/>
                  <a:pt x="4151627" y="18288"/>
                </a:cubicBezTo>
                <a:cubicBezTo>
                  <a:pt x="3950673" y="-9796"/>
                  <a:pt x="3879947" y="41143"/>
                  <a:pt x="3717470" y="18288"/>
                </a:cubicBezTo>
                <a:cubicBezTo>
                  <a:pt x="3558660" y="10110"/>
                  <a:pt x="3468854" y="29375"/>
                  <a:pt x="3201909" y="18288"/>
                </a:cubicBezTo>
                <a:cubicBezTo>
                  <a:pt x="2965673" y="10505"/>
                  <a:pt x="2568327" y="22116"/>
                  <a:pt x="2360729" y="18288"/>
                </a:cubicBezTo>
                <a:cubicBezTo>
                  <a:pt x="2171885" y="49144"/>
                  <a:pt x="1923258" y="16020"/>
                  <a:pt x="1682359" y="18288"/>
                </a:cubicBezTo>
                <a:cubicBezTo>
                  <a:pt x="1430698" y="-2378"/>
                  <a:pt x="1324229" y="-1751"/>
                  <a:pt x="1166797" y="18288"/>
                </a:cubicBezTo>
                <a:cubicBezTo>
                  <a:pt x="1001390" y="41795"/>
                  <a:pt x="324313" y="57964"/>
                  <a:pt x="0" y="18288"/>
                </a:cubicBezTo>
                <a:cubicBezTo>
                  <a:pt x="285" y="13135"/>
                  <a:pt x="532" y="5956"/>
                  <a:pt x="0" y="0"/>
                </a:cubicBezTo>
                <a:close/>
              </a:path>
              <a:path w="8140446" h="18288"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031" y="7748"/>
                  <a:pt x="8139515" y="13015"/>
                  <a:pt x="8140446" y="18288"/>
                </a:cubicBezTo>
                <a:cubicBezTo>
                  <a:pt x="7892673" y="-4012"/>
                  <a:pt x="7668025" y="650"/>
                  <a:pt x="7543480" y="18288"/>
                </a:cubicBezTo>
                <a:cubicBezTo>
                  <a:pt x="7406710" y="-3467"/>
                  <a:pt x="7207646" y="8893"/>
                  <a:pt x="7109323" y="18288"/>
                </a:cubicBezTo>
                <a:cubicBezTo>
                  <a:pt x="6993037" y="49011"/>
                  <a:pt x="6598723" y="59405"/>
                  <a:pt x="6430952" y="18288"/>
                </a:cubicBezTo>
                <a:cubicBezTo>
                  <a:pt x="6284771" y="15315"/>
                  <a:pt x="6162730" y="20350"/>
                  <a:pt x="5915391" y="18288"/>
                </a:cubicBezTo>
                <a:cubicBezTo>
                  <a:pt x="5684668" y="13603"/>
                  <a:pt x="5422852" y="53618"/>
                  <a:pt x="5237020" y="18288"/>
                </a:cubicBezTo>
                <a:cubicBezTo>
                  <a:pt x="5035482" y="26296"/>
                  <a:pt x="4719808" y="55145"/>
                  <a:pt x="4558650" y="18288"/>
                </a:cubicBezTo>
                <a:cubicBezTo>
                  <a:pt x="4375169" y="-35587"/>
                  <a:pt x="4137553" y="12086"/>
                  <a:pt x="3880279" y="18288"/>
                </a:cubicBezTo>
                <a:cubicBezTo>
                  <a:pt x="3624533" y="32648"/>
                  <a:pt x="3467387" y="6480"/>
                  <a:pt x="3201909" y="18288"/>
                </a:cubicBezTo>
                <a:cubicBezTo>
                  <a:pt x="2918126" y="73342"/>
                  <a:pt x="2717830" y="-17156"/>
                  <a:pt x="2604943" y="18288"/>
                </a:cubicBezTo>
                <a:cubicBezTo>
                  <a:pt x="2496133" y="44525"/>
                  <a:pt x="2003915" y="18254"/>
                  <a:pt x="1845168" y="18288"/>
                </a:cubicBezTo>
                <a:cubicBezTo>
                  <a:pt x="1694518" y="14989"/>
                  <a:pt x="1344959" y="44188"/>
                  <a:pt x="1166797" y="18288"/>
                </a:cubicBezTo>
                <a:cubicBezTo>
                  <a:pt x="935925" y="69451"/>
                  <a:pt x="319712" y="-63972"/>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801288D-6069-3D6E-B810-0F87B4842738}"/>
              </a:ext>
            </a:extLst>
          </p:cNvPr>
          <p:cNvSpPr>
            <a:spLocks noGrp="1"/>
          </p:cNvSpPr>
          <p:nvPr>
            <p:ph idx="1"/>
          </p:nvPr>
        </p:nvSpPr>
        <p:spPr>
          <a:xfrm>
            <a:off x="628650" y="1929384"/>
            <a:ext cx="7886700" cy="4251960"/>
          </a:xfrm>
        </p:spPr>
        <p:txBody>
          <a:bodyPr>
            <a:normAutofit/>
          </a:bodyPr>
          <a:lstStyle/>
          <a:p>
            <a:pPr marL="0" indent="0">
              <a:buNone/>
            </a:pPr>
            <a:r>
              <a:rPr lang="en-US" sz="1900" dirty="0"/>
              <a:t>Your essays are due when the rest of your application is due – don’t leave it until the last minute! Give yourself plenty of time to write, revise, rewrite, and have others look it over.</a:t>
            </a:r>
          </a:p>
          <a:p>
            <a:pPr marL="0" indent="0">
              <a:buNone/>
            </a:pPr>
            <a:endParaRPr lang="en-US" sz="1900" dirty="0"/>
          </a:p>
          <a:p>
            <a:pPr marL="0" indent="0">
              <a:buNone/>
            </a:pPr>
            <a:r>
              <a:rPr lang="en-US" sz="2000" b="1" dirty="0"/>
              <a:t>Regular Admission (aka regular decision) Deadlines: </a:t>
            </a:r>
            <a:r>
              <a:rPr lang="en-US" sz="2000" dirty="0"/>
              <a:t>often in January </a:t>
            </a:r>
          </a:p>
          <a:p>
            <a:r>
              <a:rPr lang="en-US" sz="1900" dirty="0"/>
              <a:t>Specific deadlines vary by school. Make sure you double check each application’s deadline.</a:t>
            </a:r>
          </a:p>
          <a:p>
            <a:pPr marL="0" indent="0">
              <a:buNone/>
            </a:pPr>
            <a:endParaRPr lang="en-US" sz="1900" dirty="0"/>
          </a:p>
          <a:p>
            <a:pPr marL="0" indent="0">
              <a:buNone/>
            </a:pPr>
            <a:r>
              <a:rPr lang="en-US" sz="2000" b="1" dirty="0"/>
              <a:t>Early Decision Deadline: </a:t>
            </a:r>
            <a:r>
              <a:rPr lang="en-US" sz="2000" dirty="0"/>
              <a:t>Often Nov. 1</a:t>
            </a:r>
          </a:p>
          <a:p>
            <a:r>
              <a:rPr lang="en-US" sz="1900" dirty="0"/>
              <a:t>If you choose early decision as an option for a school, </a:t>
            </a:r>
            <a:r>
              <a:rPr lang="en-US" sz="1900" u="sng" dirty="0"/>
              <a:t>you are expected to attend that school if you are accepted. </a:t>
            </a:r>
          </a:p>
          <a:p>
            <a:pPr marL="0" indent="0">
              <a:buNone/>
            </a:pPr>
            <a:endParaRPr lang="en-US" sz="1900" dirty="0"/>
          </a:p>
        </p:txBody>
      </p:sp>
      <p:pic>
        <p:nvPicPr>
          <p:cNvPr id="4" name="Picture 3" descr="A picture containing company name&#10;&#10;Description automatically generated">
            <a:extLst>
              <a:ext uri="{FF2B5EF4-FFF2-40B4-BE49-F238E27FC236}">
                <a16:creationId xmlns:a16="http://schemas.microsoft.com/office/drawing/2014/main" id="{EB95F40E-0D10-C6FA-52AF-2617D7344057}"/>
              </a:ext>
            </a:extLst>
          </p:cNvPr>
          <p:cNvPicPr>
            <a:picLocks noChangeAspect="1"/>
          </p:cNvPicPr>
          <p:nvPr/>
        </p:nvPicPr>
        <p:blipFill>
          <a:blip r:embed="rId3"/>
          <a:stretch>
            <a:fillRect/>
          </a:stretch>
        </p:blipFill>
        <p:spPr>
          <a:xfrm>
            <a:off x="6050824" y="5850751"/>
            <a:ext cx="2591399" cy="564316"/>
          </a:xfrm>
          <a:prstGeom prst="rect">
            <a:avLst/>
          </a:prstGeom>
        </p:spPr>
      </p:pic>
    </p:spTree>
    <p:extLst>
      <p:ext uri="{BB962C8B-B14F-4D97-AF65-F5344CB8AC3E}">
        <p14:creationId xmlns:p14="http://schemas.microsoft.com/office/powerpoint/2010/main" val="1981914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7"/>
        <p:cNvGrpSpPr/>
        <p:nvPr/>
      </p:nvGrpSpPr>
      <p:grpSpPr>
        <a:xfrm>
          <a:off x="0" y="0"/>
          <a:ext cx="0" cy="0"/>
          <a:chOff x="0" y="0"/>
          <a:chExt cx="0" cy="0"/>
        </a:xfrm>
      </p:grpSpPr>
      <p:sp useBgFill="1">
        <p:nvSpPr>
          <p:cNvPr id="133" name="Rectangle 122">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Freeform: Shape 124">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5" name="Arc 12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8" name="Google Shape;118;p17"/>
          <p:cNvSpPr txBox="1">
            <a:spLocks noGrp="1"/>
          </p:cNvSpPr>
          <p:nvPr>
            <p:ph idx="4294967295"/>
          </p:nvPr>
        </p:nvSpPr>
        <p:spPr>
          <a:xfrm>
            <a:off x="416782" y="1184271"/>
            <a:ext cx="8509504" cy="5423357"/>
          </a:xfrm>
          <a:prstGeom prst="rect">
            <a:avLst/>
          </a:prstGeom>
        </p:spPr>
        <p:txBody>
          <a:bodyPr spcFirstLastPara="1" vert="horz" lIns="91440" tIns="45720" rIns="91440" bIns="45720" rtlCol="0" anchorCtr="0">
            <a:normAutofit/>
          </a:bodyPr>
          <a:lstStyle/>
          <a:p>
            <a:pPr marL="0" lvl="0" indent="0" defTabSz="914400">
              <a:spcBef>
                <a:spcPts val="800"/>
              </a:spcBef>
              <a:spcAft>
                <a:spcPts val="0"/>
              </a:spcAft>
              <a:buClr>
                <a:schemeClr val="dk1"/>
              </a:buClr>
              <a:buSzPts val="1100"/>
              <a:buNone/>
            </a:pPr>
            <a:r>
              <a:rPr lang="en-US" sz="2000" b="1" dirty="0">
                <a:sym typeface="Roboto"/>
              </a:rPr>
              <a:t>The 2022-2023 Common Application Essay Prompts are below:</a:t>
            </a:r>
          </a:p>
          <a:p>
            <a:pPr marL="0" lvl="0" indent="0" defTabSz="914400">
              <a:spcBef>
                <a:spcPts val="800"/>
              </a:spcBef>
              <a:spcAft>
                <a:spcPts val="0"/>
              </a:spcAft>
              <a:buClr>
                <a:schemeClr val="dk1"/>
              </a:buClr>
              <a:buSzPts val="1100"/>
              <a:buNone/>
            </a:pPr>
            <a:endParaRPr lang="en-US" sz="2000" b="1" i="0" dirty="0">
              <a:solidFill>
                <a:srgbClr val="4A4A4A"/>
              </a:solidFill>
              <a:effectLst/>
              <a:latin typeface="NeutrifStudio-Regular"/>
              <a:sym typeface="Roboto"/>
            </a:endParaRPr>
          </a:p>
          <a:p>
            <a:pPr marL="228600" lvl="0" indent="-228600" defTabSz="914400">
              <a:spcBef>
                <a:spcPts val="800"/>
              </a:spcBef>
              <a:spcAft>
                <a:spcPts val="0"/>
              </a:spcAft>
              <a:buClr>
                <a:schemeClr val="dk1"/>
              </a:buClr>
              <a:buSzPts val="1100"/>
              <a:buFont typeface="+mj-lt"/>
              <a:buAutoNum type="arabicPeriod"/>
            </a:pPr>
            <a:r>
              <a:rPr lang="en-US" sz="1400" b="0" i="0" dirty="0">
                <a:solidFill>
                  <a:srgbClr val="4A4A4A"/>
                </a:solidFill>
                <a:effectLst/>
                <a:latin typeface="NeutrifStudio-Regular"/>
              </a:rPr>
              <a:t>Some students have a background, identity, interest, or talent that is so meaningful they believe their application would be incomplete without it. If this sounds like you, then please share your story.</a:t>
            </a:r>
          </a:p>
          <a:p>
            <a:pPr algn="l">
              <a:buFont typeface="+mj-lt"/>
              <a:buAutoNum type="arabicPeriod"/>
            </a:pPr>
            <a:r>
              <a:rPr lang="en-US" sz="1400" b="0" i="0" dirty="0">
                <a:solidFill>
                  <a:srgbClr val="4A4A4A"/>
                </a:solidFill>
                <a:effectLst/>
                <a:latin typeface="NeutrifStudio-Regular"/>
              </a:rPr>
              <a:t>The lessons we take from obstacles we encounter can be fundamental to later success. Recount a time when you faced a challenge, setback, or failure. How did it affect you, and what did you learn from the experience?</a:t>
            </a:r>
          </a:p>
          <a:p>
            <a:pPr algn="l">
              <a:buFont typeface="+mj-lt"/>
              <a:buAutoNum type="arabicPeriod"/>
            </a:pPr>
            <a:r>
              <a:rPr lang="en-US" sz="1400" b="0" i="0" dirty="0">
                <a:solidFill>
                  <a:srgbClr val="4A4A4A"/>
                </a:solidFill>
                <a:effectLst/>
                <a:latin typeface="NeutrifStudio-Regular"/>
              </a:rPr>
              <a:t>Reflect on a time when you questioned or challenged a belief or idea. What prompted your thinking? What was the outcome?</a:t>
            </a:r>
          </a:p>
          <a:p>
            <a:pPr algn="l">
              <a:buFont typeface="+mj-lt"/>
              <a:buAutoNum type="arabicPeriod"/>
            </a:pPr>
            <a:r>
              <a:rPr lang="en-US" sz="1400" b="0" i="0" dirty="0">
                <a:solidFill>
                  <a:srgbClr val="4A4A4A"/>
                </a:solidFill>
                <a:effectLst/>
                <a:latin typeface="NeutrifStudio-Regular"/>
              </a:rPr>
              <a:t>Reflect on something that someone has done for you that has made you happy or thankful in a surprising way. How has this gratitude affected or motivated you?</a:t>
            </a:r>
          </a:p>
          <a:p>
            <a:pPr algn="l">
              <a:buFont typeface="+mj-lt"/>
              <a:buAutoNum type="arabicPeriod"/>
            </a:pPr>
            <a:r>
              <a:rPr lang="en-US" sz="1400" b="0" i="0" dirty="0">
                <a:solidFill>
                  <a:srgbClr val="4A4A4A"/>
                </a:solidFill>
                <a:effectLst/>
                <a:latin typeface="NeutrifStudio-Regular"/>
              </a:rPr>
              <a:t>Discuss an accomplishment, event, or realization that sparked a period of personal growth and a new understanding of yourself or others.</a:t>
            </a:r>
          </a:p>
          <a:p>
            <a:pPr algn="l">
              <a:buFont typeface="+mj-lt"/>
              <a:buAutoNum type="arabicPeriod"/>
            </a:pPr>
            <a:r>
              <a:rPr lang="en-US" sz="1400" b="0" i="0" dirty="0">
                <a:solidFill>
                  <a:srgbClr val="4A4A4A"/>
                </a:solidFill>
                <a:effectLst/>
                <a:latin typeface="NeutrifStudio-Regular"/>
              </a:rPr>
              <a:t>Describe a topic, idea, or concept you find so engaging that it makes you lose all track of time. Why does it captivate you? What or who do you turn to when you want to learn more?</a:t>
            </a:r>
          </a:p>
          <a:p>
            <a:pPr algn="l">
              <a:buFont typeface="+mj-lt"/>
              <a:buAutoNum type="arabicPeriod"/>
            </a:pPr>
            <a:r>
              <a:rPr lang="en-US" sz="1400" b="0" i="0" dirty="0">
                <a:solidFill>
                  <a:srgbClr val="4A4A4A"/>
                </a:solidFill>
                <a:effectLst/>
                <a:latin typeface="NeutrifStudio-Regular"/>
              </a:rPr>
              <a:t>Share an essay on any topic of your choice. It can be one you've already written, one that responds to a different prompt, or one of your own design.</a:t>
            </a:r>
          </a:p>
          <a:p>
            <a:pPr marL="0" lvl="0" indent="0" defTabSz="914400">
              <a:spcBef>
                <a:spcPts val="800"/>
              </a:spcBef>
              <a:spcAft>
                <a:spcPts val="0"/>
              </a:spcAft>
              <a:buClr>
                <a:schemeClr val="dk1"/>
              </a:buClr>
              <a:buSzPts val="1100"/>
              <a:buNone/>
            </a:pPr>
            <a:endParaRPr lang="en-US" sz="1400" b="1" dirty="0">
              <a:sym typeface="Roboto"/>
            </a:endParaRPr>
          </a:p>
        </p:txBody>
      </p:sp>
      <p:sp>
        <p:nvSpPr>
          <p:cNvPr id="3" name="TextBox 2">
            <a:extLst>
              <a:ext uri="{FF2B5EF4-FFF2-40B4-BE49-F238E27FC236}">
                <a16:creationId xmlns:a16="http://schemas.microsoft.com/office/drawing/2014/main" id="{CB940D9C-5B24-24E3-9C99-2A67F24F8BF4}"/>
              </a:ext>
            </a:extLst>
          </p:cNvPr>
          <p:cNvSpPr txBox="1"/>
          <p:nvPr/>
        </p:nvSpPr>
        <p:spPr>
          <a:xfrm>
            <a:off x="416782" y="322497"/>
            <a:ext cx="6542314" cy="861774"/>
          </a:xfrm>
          <a:prstGeom prst="rect">
            <a:avLst/>
          </a:prstGeom>
          <a:noFill/>
        </p:spPr>
        <p:txBody>
          <a:bodyPr wrap="square" rtlCol="0">
            <a:spAutoFit/>
          </a:bodyPr>
          <a:lstStyle/>
          <a:p>
            <a:r>
              <a:rPr lang="en-US" sz="3200" b="1" dirty="0">
                <a:sym typeface="Roboto"/>
              </a:rPr>
              <a:t>What Do Essay Prompts Look Like? </a:t>
            </a:r>
          </a:p>
          <a:p>
            <a:endParaRPr lang="en-US" dirty="0"/>
          </a:p>
        </p:txBody>
      </p:sp>
      <p:pic>
        <p:nvPicPr>
          <p:cNvPr id="4" name="Picture 3" descr="A picture containing company name&#10;&#10;Description automatically generated">
            <a:extLst>
              <a:ext uri="{FF2B5EF4-FFF2-40B4-BE49-F238E27FC236}">
                <a16:creationId xmlns:a16="http://schemas.microsoft.com/office/drawing/2014/main" id="{AAE5B2FE-F20D-A4E5-9A07-490D8FE49332}"/>
              </a:ext>
            </a:extLst>
          </p:cNvPr>
          <p:cNvPicPr>
            <a:picLocks noChangeAspect="1"/>
          </p:cNvPicPr>
          <p:nvPr/>
        </p:nvPicPr>
        <p:blipFill>
          <a:blip r:embed="rId3"/>
          <a:stretch>
            <a:fillRect/>
          </a:stretch>
        </p:blipFill>
        <p:spPr>
          <a:xfrm>
            <a:off x="5985599" y="5886340"/>
            <a:ext cx="2591399" cy="56431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2"/>
        <p:cNvGrpSpPr/>
        <p:nvPr/>
      </p:nvGrpSpPr>
      <p:grpSpPr>
        <a:xfrm>
          <a:off x="0" y="0"/>
          <a:ext cx="0" cy="0"/>
          <a:chOff x="0" y="0"/>
          <a:chExt cx="0" cy="0"/>
        </a:xfrm>
      </p:grpSpPr>
      <p:sp useBgFill="1">
        <p:nvSpPr>
          <p:cNvPr id="133" name="Rectangle 12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Google Shape;123;p18"/>
          <p:cNvSpPr txBox="1">
            <a:spLocks noGrp="1"/>
          </p:cNvSpPr>
          <p:nvPr>
            <p:ph type="title"/>
          </p:nvPr>
        </p:nvSpPr>
        <p:spPr>
          <a:xfrm>
            <a:off x="480060" y="325369"/>
            <a:ext cx="3276451" cy="1956841"/>
          </a:xfrm>
          <a:prstGeom prst="rect">
            <a:avLst/>
          </a:prstGeom>
        </p:spPr>
        <p:txBody>
          <a:bodyPr spcFirstLastPara="1" lIns="91425" tIns="45700" rIns="91425" bIns="45700" anchor="b" anchorCtr="0">
            <a:normAutofit/>
          </a:bodyPr>
          <a:lstStyle/>
          <a:p>
            <a:pPr marL="0" lvl="0" indent="0" rtl="0">
              <a:spcBef>
                <a:spcPts val="0"/>
              </a:spcBef>
              <a:spcAft>
                <a:spcPts val="0"/>
              </a:spcAft>
              <a:buSzPts val="1800"/>
              <a:buNone/>
            </a:pPr>
            <a:r>
              <a:rPr lang="en-US"/>
              <a:t>Take a few minutes to analyze the prompts ...</a:t>
            </a:r>
          </a:p>
        </p:txBody>
      </p:sp>
      <p:sp>
        <p:nvSpPr>
          <p:cNvPr id="13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Google Shape;124;p18"/>
          <p:cNvSpPr txBox="1">
            <a:spLocks noGrp="1"/>
          </p:cNvSpPr>
          <p:nvPr>
            <p:ph idx="1"/>
          </p:nvPr>
        </p:nvSpPr>
        <p:spPr>
          <a:xfrm>
            <a:off x="480060" y="2872899"/>
            <a:ext cx="3182691" cy="3320668"/>
          </a:xfrm>
          <a:prstGeom prst="rect">
            <a:avLst/>
          </a:prstGeom>
        </p:spPr>
        <p:txBody>
          <a:bodyPr spcFirstLastPara="1" lIns="91425" tIns="45700" rIns="91425" bIns="45700" anchorCtr="0">
            <a:normAutofit/>
          </a:bodyPr>
          <a:lstStyle/>
          <a:p>
            <a:pPr marL="0" lvl="0" indent="0" rtl="0">
              <a:spcBef>
                <a:spcPts val="800"/>
              </a:spcBef>
              <a:spcAft>
                <a:spcPts val="0"/>
              </a:spcAft>
              <a:buSzPts val="1800"/>
              <a:buNone/>
            </a:pPr>
            <a:r>
              <a:rPr lang="en-US" sz="1900" dirty="0"/>
              <a:t>Which of these spark the most excitement or interest? </a:t>
            </a:r>
          </a:p>
          <a:p>
            <a:pPr marL="0" lvl="0" indent="0" rtl="0">
              <a:spcBef>
                <a:spcPts val="800"/>
              </a:spcBef>
              <a:spcAft>
                <a:spcPts val="0"/>
              </a:spcAft>
              <a:buSzPts val="1800"/>
              <a:buNone/>
            </a:pPr>
            <a:endParaRPr lang="en-US" sz="1900" dirty="0"/>
          </a:p>
          <a:p>
            <a:pPr marL="0" lvl="0" indent="0" rtl="0">
              <a:spcBef>
                <a:spcPts val="800"/>
              </a:spcBef>
              <a:spcAft>
                <a:spcPts val="0"/>
              </a:spcAft>
              <a:buSzPts val="1800"/>
              <a:buNone/>
            </a:pPr>
            <a:r>
              <a:rPr lang="en-US" sz="1900" dirty="0"/>
              <a:t>Which one would you choose to write about?</a:t>
            </a:r>
          </a:p>
          <a:p>
            <a:pPr marL="0" lvl="0" indent="0" rtl="0">
              <a:spcBef>
                <a:spcPts val="800"/>
              </a:spcBef>
              <a:spcAft>
                <a:spcPts val="0"/>
              </a:spcAft>
              <a:buSzPts val="1800"/>
              <a:buNone/>
            </a:pPr>
            <a:endParaRPr lang="en-US" sz="1900" dirty="0"/>
          </a:p>
          <a:p>
            <a:pPr marL="0" lvl="0" indent="0" rtl="0">
              <a:spcBef>
                <a:spcPts val="800"/>
              </a:spcBef>
              <a:spcAft>
                <a:spcPts val="0"/>
              </a:spcAft>
              <a:buSzPts val="1800"/>
              <a:buNone/>
            </a:pPr>
            <a:r>
              <a:rPr lang="en-US" sz="1900" dirty="0"/>
              <a:t>Do you have questions about any of them?</a:t>
            </a:r>
          </a:p>
        </p:txBody>
      </p:sp>
      <p:pic>
        <p:nvPicPr>
          <p:cNvPr id="134" name="Picture 125" descr="Stack of magazines on table">
            <a:extLst>
              <a:ext uri="{FF2B5EF4-FFF2-40B4-BE49-F238E27FC236}">
                <a16:creationId xmlns:a16="http://schemas.microsoft.com/office/drawing/2014/main" id="{8AB03099-F194-2569-1FBF-966AE567DCA8}"/>
              </a:ext>
            </a:extLst>
          </p:cNvPr>
          <p:cNvPicPr>
            <a:picLocks noChangeAspect="1"/>
          </p:cNvPicPr>
          <p:nvPr/>
        </p:nvPicPr>
        <p:blipFill rotWithShape="1">
          <a:blip r:embed="rId3"/>
          <a:srcRect l="41228" r="8557" b="-1"/>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8"/>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Google Shape;129;p19"/>
          <p:cNvSpPr txBox="1">
            <a:spLocks noGrp="1"/>
          </p:cNvSpPr>
          <p:nvPr>
            <p:ph type="title"/>
          </p:nvPr>
        </p:nvSpPr>
        <p:spPr>
          <a:xfrm>
            <a:off x="483798" y="1463040"/>
            <a:ext cx="2847230" cy="2690949"/>
          </a:xfrm>
          <a:prstGeom prst="rect">
            <a:avLst/>
          </a:prstGeom>
        </p:spPr>
        <p:txBody>
          <a:bodyPr spcFirstLastPara="1" lIns="91425" tIns="45700" rIns="91425" bIns="45700" anchor="t" anchorCtr="0">
            <a:normAutofit/>
          </a:bodyPr>
          <a:lstStyle/>
          <a:p>
            <a:pPr marL="0" lvl="0" indent="0" rtl="0">
              <a:spcBef>
                <a:spcPts val="0"/>
              </a:spcBef>
              <a:spcAft>
                <a:spcPts val="0"/>
              </a:spcAft>
              <a:buClr>
                <a:schemeClr val="dk1"/>
              </a:buClr>
              <a:buSzPts val="2800"/>
              <a:buFont typeface="Libre Franklin Thin"/>
              <a:buNone/>
            </a:pPr>
            <a:r>
              <a:rPr lang="en-US" sz="4000" dirty="0"/>
              <a:t>BIG TOPICS TO CONSIDER</a:t>
            </a:r>
          </a:p>
        </p:txBody>
      </p:sp>
      <p:grpSp>
        <p:nvGrpSpPr>
          <p:cNvPr id="137" name="Group 136">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250" y="4415246"/>
            <a:ext cx="8986749" cy="2087795"/>
            <a:chOff x="143163" y="5763486"/>
            <a:chExt cx="11982332" cy="739555"/>
          </a:xfrm>
        </p:grpSpPr>
        <p:sp>
          <p:nvSpPr>
            <p:cNvPr id="138" name="Rectangle 137">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9" name="Straight Connector 138">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1" name="Rectangle 140">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50279" y="587829"/>
            <a:ext cx="4878975"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Google Shape;130;p19"/>
          <p:cNvSpPr txBox="1">
            <a:spLocks noGrp="1"/>
          </p:cNvSpPr>
          <p:nvPr>
            <p:ph idx="1"/>
          </p:nvPr>
        </p:nvSpPr>
        <p:spPr>
          <a:xfrm>
            <a:off x="4242163" y="1463039"/>
            <a:ext cx="4156790" cy="4300447"/>
          </a:xfrm>
          <a:prstGeom prst="rect">
            <a:avLst/>
          </a:prstGeom>
        </p:spPr>
        <p:txBody>
          <a:bodyPr spcFirstLastPara="1" lIns="91425" tIns="45700" rIns="91425" bIns="45700" anchor="t" anchorCtr="0">
            <a:normAutofit/>
          </a:bodyPr>
          <a:lstStyle/>
          <a:p>
            <a:pPr marL="342900" lvl="0" indent="-342900" rtl="0">
              <a:spcBef>
                <a:spcPts val="0"/>
              </a:spcBef>
              <a:spcAft>
                <a:spcPts val="0"/>
              </a:spcAft>
              <a:buClr>
                <a:schemeClr val="dk1"/>
              </a:buClr>
              <a:buSzPts val="2400"/>
              <a:buFont typeface="Arial"/>
              <a:buChar char="•"/>
            </a:pPr>
            <a:r>
              <a:rPr lang="en-US" sz="1900" b="0" dirty="0"/>
              <a:t>Academics</a:t>
            </a:r>
            <a:endParaRPr lang="en-US" sz="1900" dirty="0"/>
          </a:p>
          <a:p>
            <a:pPr marL="342900" lvl="0" indent="-342900" rtl="0">
              <a:spcBef>
                <a:spcPts val="800"/>
              </a:spcBef>
              <a:spcAft>
                <a:spcPts val="0"/>
              </a:spcAft>
              <a:buClr>
                <a:schemeClr val="dk1"/>
              </a:buClr>
              <a:buSzPts val="2400"/>
              <a:buFont typeface="Arial"/>
              <a:buChar char="•"/>
            </a:pPr>
            <a:r>
              <a:rPr lang="en-US" sz="1900" b="0" dirty="0"/>
              <a:t>Extracurricular activities</a:t>
            </a:r>
            <a:endParaRPr lang="en-US" sz="1900" dirty="0"/>
          </a:p>
          <a:p>
            <a:pPr marL="342900" lvl="0" indent="-342900" rtl="0">
              <a:spcBef>
                <a:spcPts val="800"/>
              </a:spcBef>
              <a:spcAft>
                <a:spcPts val="0"/>
              </a:spcAft>
              <a:buClr>
                <a:schemeClr val="dk1"/>
              </a:buClr>
              <a:buSzPts val="2400"/>
              <a:buFont typeface="Arial"/>
              <a:buChar char="•"/>
            </a:pPr>
            <a:r>
              <a:rPr lang="en-US" sz="1900" b="0" dirty="0"/>
              <a:t>Leadership experiences</a:t>
            </a:r>
            <a:endParaRPr lang="en-US" sz="1900" dirty="0"/>
          </a:p>
          <a:p>
            <a:pPr marL="342900" lvl="0" indent="-342900" rtl="0">
              <a:spcBef>
                <a:spcPts val="800"/>
              </a:spcBef>
              <a:spcAft>
                <a:spcPts val="0"/>
              </a:spcAft>
              <a:buClr>
                <a:schemeClr val="dk1"/>
              </a:buClr>
              <a:buSzPts val="2400"/>
              <a:buFont typeface="Arial"/>
              <a:buChar char="•"/>
            </a:pPr>
            <a:r>
              <a:rPr lang="en-US" sz="1900" b="0" dirty="0"/>
              <a:t>Personal, cultural, or familial background</a:t>
            </a:r>
            <a:endParaRPr lang="en-US" sz="1900" dirty="0"/>
          </a:p>
          <a:p>
            <a:pPr marL="342900" lvl="0" indent="-342900" rtl="0">
              <a:spcBef>
                <a:spcPts val="800"/>
              </a:spcBef>
              <a:spcAft>
                <a:spcPts val="0"/>
              </a:spcAft>
              <a:buClr>
                <a:schemeClr val="dk1"/>
              </a:buClr>
              <a:buSzPts val="2400"/>
              <a:buFont typeface="Arial"/>
              <a:buChar char="•"/>
            </a:pPr>
            <a:r>
              <a:rPr lang="en-US" sz="1900" b="0" dirty="0"/>
              <a:t>Values </a:t>
            </a:r>
          </a:p>
          <a:p>
            <a:pPr marL="342900" lvl="0" indent="-342900" rtl="0">
              <a:spcBef>
                <a:spcPts val="800"/>
              </a:spcBef>
              <a:spcAft>
                <a:spcPts val="0"/>
              </a:spcAft>
              <a:buSzPts val="2400"/>
              <a:buChar char="•"/>
            </a:pPr>
            <a:r>
              <a:rPr lang="en-US" sz="1900" b="0" dirty="0"/>
              <a:t>Moments of Growth or Learning</a:t>
            </a:r>
          </a:p>
          <a:p>
            <a:pPr marL="342900" lvl="0" indent="-342900" rtl="0">
              <a:spcBef>
                <a:spcPts val="800"/>
              </a:spcBef>
              <a:spcAft>
                <a:spcPts val="0"/>
              </a:spcAft>
              <a:buClr>
                <a:schemeClr val="dk1"/>
              </a:buClr>
              <a:buSzPts val="2400"/>
              <a:buFont typeface="Arial"/>
              <a:buChar char="•"/>
            </a:pPr>
            <a:r>
              <a:rPr lang="en-US" sz="1900" b="0" dirty="0"/>
              <a:t>Future goals</a:t>
            </a:r>
            <a:endParaRPr lang="en-US" sz="1900" dirty="0"/>
          </a:p>
          <a:p>
            <a:pPr marL="342900" lvl="0" indent="-342900" rtl="0">
              <a:spcBef>
                <a:spcPts val="800"/>
              </a:spcBef>
              <a:spcAft>
                <a:spcPts val="0"/>
              </a:spcAft>
              <a:buClr>
                <a:schemeClr val="dk1"/>
              </a:buClr>
              <a:buSzPts val="2400"/>
              <a:buFont typeface="Arial"/>
              <a:buChar char="•"/>
            </a:pPr>
            <a:r>
              <a:rPr lang="en-US" sz="1900" b="0" dirty="0"/>
              <a:t>What makes you unique as an applicant?</a:t>
            </a:r>
          </a:p>
        </p:txBody>
      </p:sp>
      <p:pic>
        <p:nvPicPr>
          <p:cNvPr id="2" name="Picture 1" descr="A picture containing company name&#10;&#10;Description automatically generated">
            <a:extLst>
              <a:ext uri="{FF2B5EF4-FFF2-40B4-BE49-F238E27FC236}">
                <a16:creationId xmlns:a16="http://schemas.microsoft.com/office/drawing/2014/main" id="{3105AA2D-6D9C-9071-BC7C-D0D42CB8D519}"/>
              </a:ext>
            </a:extLst>
          </p:cNvPr>
          <p:cNvPicPr>
            <a:picLocks noChangeAspect="1"/>
          </p:cNvPicPr>
          <p:nvPr/>
        </p:nvPicPr>
        <p:blipFill>
          <a:blip r:embed="rId3"/>
          <a:stretch>
            <a:fillRect/>
          </a:stretch>
        </p:blipFill>
        <p:spPr>
          <a:xfrm>
            <a:off x="6014926" y="5600859"/>
            <a:ext cx="2591399" cy="5643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0">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4"/>
        <p:cNvGrpSpPr/>
        <p:nvPr/>
      </p:nvGrpSpPr>
      <p:grpSpPr>
        <a:xfrm>
          <a:off x="0" y="0"/>
          <a:ext cx="0" cy="0"/>
          <a:chOff x="0" y="0"/>
          <a:chExt cx="0" cy="0"/>
        </a:xfrm>
      </p:grpSpPr>
      <p:sp useBgFill="1">
        <p:nvSpPr>
          <p:cNvPr id="149" name="Rectangle 14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Google Shape;135;p20"/>
          <p:cNvSpPr txBox="1">
            <a:spLocks noGrp="1"/>
          </p:cNvSpPr>
          <p:nvPr>
            <p:ph type="title"/>
          </p:nvPr>
        </p:nvSpPr>
        <p:spPr>
          <a:xfrm>
            <a:off x="480060" y="325369"/>
            <a:ext cx="3276451" cy="1956841"/>
          </a:xfrm>
          <a:prstGeom prst="rect">
            <a:avLst/>
          </a:prstGeom>
        </p:spPr>
        <p:txBody>
          <a:bodyPr spcFirstLastPara="1" lIns="91425" tIns="45700" rIns="91425" bIns="45700" anchor="b" anchorCtr="0">
            <a:normAutofit/>
          </a:bodyPr>
          <a:lstStyle/>
          <a:p>
            <a:pPr marL="0" lvl="0" indent="0" rtl="0">
              <a:spcBef>
                <a:spcPts val="0"/>
              </a:spcBef>
              <a:spcAft>
                <a:spcPts val="0"/>
              </a:spcAft>
              <a:buSzPts val="1800"/>
              <a:buNone/>
            </a:pPr>
            <a:br>
              <a:rPr lang="en-US" dirty="0"/>
            </a:br>
            <a:br>
              <a:rPr lang="en-US" dirty="0"/>
            </a:br>
            <a:r>
              <a:rPr lang="en-US" dirty="0"/>
              <a:t>What your essay needs to show:</a:t>
            </a:r>
          </a:p>
          <a:p>
            <a:pPr marL="0" lvl="0" indent="0" rtl="0">
              <a:spcBef>
                <a:spcPts val="0"/>
              </a:spcBef>
              <a:spcAft>
                <a:spcPts val="0"/>
              </a:spcAft>
              <a:buSzPts val="1800"/>
              <a:buNone/>
            </a:pPr>
            <a:endParaRPr lang="en-US" dirty="0"/>
          </a:p>
        </p:txBody>
      </p:sp>
      <p:sp>
        <p:nvSpPr>
          <p:cNvPr id="15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Google Shape;136;p20"/>
          <p:cNvSpPr txBox="1">
            <a:spLocks noGrp="1"/>
          </p:cNvSpPr>
          <p:nvPr>
            <p:ph idx="1"/>
          </p:nvPr>
        </p:nvSpPr>
        <p:spPr>
          <a:xfrm>
            <a:off x="480060" y="2872899"/>
            <a:ext cx="3182691" cy="3320668"/>
          </a:xfrm>
          <a:prstGeom prst="rect">
            <a:avLst/>
          </a:prstGeom>
        </p:spPr>
        <p:txBody>
          <a:bodyPr spcFirstLastPara="1" lIns="91425" tIns="45700" rIns="91425" bIns="45700" anchorCtr="0">
            <a:normAutofit/>
          </a:bodyPr>
          <a:lstStyle/>
          <a:p>
            <a:pPr marL="0" lvl="0" indent="0" rtl="0">
              <a:spcBef>
                <a:spcPts val="2400"/>
              </a:spcBef>
              <a:spcAft>
                <a:spcPts val="0"/>
              </a:spcAft>
              <a:buClr>
                <a:schemeClr val="dk1"/>
              </a:buClr>
              <a:buSzPts val="1100"/>
              <a:buFont typeface="Arial"/>
              <a:buNone/>
            </a:pPr>
            <a:r>
              <a:rPr lang="en-US" sz="1900" b="0" dirty="0">
                <a:latin typeface="+mj-lt"/>
                <a:ea typeface="Arial"/>
                <a:cs typeface="Arial"/>
                <a:sym typeface="Arial"/>
              </a:rPr>
              <a:t>How do you show/illustrate value and interest in the field/program?</a:t>
            </a:r>
          </a:p>
          <a:p>
            <a:pPr marL="355600" indent="-342900">
              <a:spcBef>
                <a:spcPts val="2400"/>
              </a:spcBef>
              <a:buClr>
                <a:srgbClr val="000000"/>
              </a:buClr>
              <a:buSzPts val="3400"/>
            </a:pPr>
            <a:r>
              <a:rPr lang="en-US" sz="1900" b="0" dirty="0">
                <a:latin typeface="+mj-lt"/>
                <a:ea typeface="Arial"/>
                <a:cs typeface="Arial"/>
                <a:sym typeface="Arial"/>
              </a:rPr>
              <a:t>Evidence</a:t>
            </a:r>
          </a:p>
          <a:p>
            <a:pPr marL="355600" indent="-342900">
              <a:spcBef>
                <a:spcPts val="0"/>
              </a:spcBef>
              <a:buClr>
                <a:srgbClr val="000000"/>
              </a:buClr>
              <a:buSzPts val="3400"/>
            </a:pPr>
            <a:r>
              <a:rPr lang="en-US" sz="1900" b="0" dirty="0">
                <a:latin typeface="+mj-lt"/>
                <a:ea typeface="Arial"/>
                <a:cs typeface="Arial"/>
                <a:sym typeface="Arial"/>
              </a:rPr>
              <a:t>Analysis</a:t>
            </a:r>
          </a:p>
          <a:p>
            <a:pPr marL="355600" indent="-342900">
              <a:spcBef>
                <a:spcPts val="0"/>
              </a:spcBef>
              <a:buClr>
                <a:srgbClr val="000000"/>
              </a:buClr>
              <a:buSzPts val="3400"/>
            </a:pPr>
            <a:r>
              <a:rPr lang="en-US" sz="1900" b="0" dirty="0">
                <a:latin typeface="+mj-lt"/>
                <a:ea typeface="Arial"/>
                <a:cs typeface="Arial"/>
                <a:sym typeface="Arial"/>
              </a:rPr>
              <a:t>Clarity</a:t>
            </a:r>
          </a:p>
          <a:p>
            <a:pPr marL="0" lvl="0" indent="0" rtl="0">
              <a:spcBef>
                <a:spcPts val="800"/>
              </a:spcBef>
              <a:spcAft>
                <a:spcPts val="0"/>
              </a:spcAft>
              <a:buSzPts val="1800"/>
              <a:buNone/>
            </a:pPr>
            <a:endParaRPr lang="en-US" sz="1900" dirty="0"/>
          </a:p>
        </p:txBody>
      </p:sp>
      <p:pic>
        <p:nvPicPr>
          <p:cNvPr id="138" name="Picture 137" descr="Magnifying glass and question mark">
            <a:extLst>
              <a:ext uri="{FF2B5EF4-FFF2-40B4-BE49-F238E27FC236}">
                <a16:creationId xmlns:a16="http://schemas.microsoft.com/office/drawing/2014/main" id="{A5EAE25B-780C-0E5C-0AC7-83EF2351535B}"/>
              </a:ext>
            </a:extLst>
          </p:cNvPr>
          <p:cNvPicPr>
            <a:picLocks noChangeAspect="1"/>
          </p:cNvPicPr>
          <p:nvPr/>
        </p:nvPicPr>
        <p:blipFill rotWithShape="1">
          <a:blip r:embed="rId3"/>
          <a:srcRect l="33182" r="24502"/>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2" name="Picture 1" descr="A picture containing company name&#10;&#10;Description automatically generated">
            <a:extLst>
              <a:ext uri="{FF2B5EF4-FFF2-40B4-BE49-F238E27FC236}">
                <a16:creationId xmlns:a16="http://schemas.microsoft.com/office/drawing/2014/main" id="{57DE71FC-C39C-AF8B-A672-150182C90863}"/>
              </a:ext>
            </a:extLst>
          </p:cNvPr>
          <p:cNvPicPr>
            <a:picLocks noChangeAspect="1"/>
          </p:cNvPicPr>
          <p:nvPr/>
        </p:nvPicPr>
        <p:blipFill>
          <a:blip r:embed="rId4"/>
          <a:stretch>
            <a:fillRect/>
          </a:stretch>
        </p:blipFill>
        <p:spPr>
          <a:xfrm>
            <a:off x="298394" y="6145335"/>
            <a:ext cx="2591399" cy="56431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40"/>
        <p:cNvGrpSpPr/>
        <p:nvPr/>
      </p:nvGrpSpPr>
      <p:grpSpPr>
        <a:xfrm>
          <a:off x="0" y="0"/>
          <a:ext cx="0" cy="0"/>
          <a:chOff x="0" y="0"/>
          <a:chExt cx="0" cy="0"/>
        </a:xfrm>
      </p:grpSpPr>
      <p:sp useBgFill="1">
        <p:nvSpPr>
          <p:cNvPr id="147" name="Rectangle 146">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9" name="Group 148">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16597"/>
            <a:ext cx="548639" cy="673460"/>
            <a:chOff x="3940602" y="308034"/>
            <a:chExt cx="2116791" cy="3428999"/>
          </a:xfrm>
          <a:solidFill>
            <a:schemeClr val="accent4"/>
          </a:solidFill>
        </p:grpSpPr>
        <p:sp>
          <p:nvSpPr>
            <p:cNvPr id="150" name="Rectangle 149">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Rectangle 150">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Rectangle 151">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4" name="Rectangle 153">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59" y="613954"/>
            <a:ext cx="8180615"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Google Shape;141;p21"/>
          <p:cNvSpPr txBox="1">
            <a:spLocks noGrp="1"/>
          </p:cNvSpPr>
          <p:nvPr>
            <p:ph type="title"/>
          </p:nvPr>
        </p:nvSpPr>
        <p:spPr>
          <a:xfrm>
            <a:off x="782723" y="809898"/>
            <a:ext cx="7457037" cy="1554480"/>
          </a:xfrm>
          <a:prstGeom prst="rect">
            <a:avLst/>
          </a:prstGeom>
        </p:spPr>
        <p:txBody>
          <a:bodyPr spcFirstLastPara="1" lIns="91425" tIns="45700" rIns="91425" bIns="45700" anchor="ctr" anchorCtr="0">
            <a:normAutofit/>
          </a:bodyPr>
          <a:lstStyle/>
          <a:p>
            <a:pPr marL="0" lvl="0" indent="0" rtl="0">
              <a:spcBef>
                <a:spcPts val="0"/>
              </a:spcBef>
              <a:spcAft>
                <a:spcPts val="0"/>
              </a:spcAft>
              <a:buSzPts val="1800"/>
              <a:buNone/>
            </a:pPr>
            <a:r>
              <a:rPr lang="en-US" sz="3600" dirty="0">
                <a:ea typeface="Arial"/>
                <a:cs typeface="Arial"/>
                <a:sym typeface="Arial"/>
              </a:rPr>
              <a:t>What your essay needs to show</a:t>
            </a:r>
            <a:endParaRPr lang="en-US" sz="3600" dirty="0"/>
          </a:p>
        </p:txBody>
      </p:sp>
      <p:sp>
        <p:nvSpPr>
          <p:cNvPr id="142" name="Google Shape;142;p21"/>
          <p:cNvSpPr txBox="1">
            <a:spLocks noGrp="1"/>
          </p:cNvSpPr>
          <p:nvPr>
            <p:ph idx="1"/>
          </p:nvPr>
        </p:nvSpPr>
        <p:spPr>
          <a:xfrm>
            <a:off x="783771" y="3017522"/>
            <a:ext cx="7455989" cy="3124658"/>
          </a:xfrm>
          <a:prstGeom prst="rect">
            <a:avLst/>
          </a:prstGeom>
        </p:spPr>
        <p:txBody>
          <a:bodyPr spcFirstLastPara="1" lIns="91425" tIns="45700" rIns="91425" bIns="45700" anchor="ctr" anchorCtr="0">
            <a:normAutofit/>
          </a:bodyPr>
          <a:lstStyle/>
          <a:p>
            <a:pPr marL="0" lvl="0" indent="0" rtl="0">
              <a:spcBef>
                <a:spcPts val="2400"/>
              </a:spcBef>
              <a:spcAft>
                <a:spcPts val="0"/>
              </a:spcAft>
              <a:buClr>
                <a:schemeClr val="dk1"/>
              </a:buClr>
              <a:buSzPts val="1100"/>
              <a:buFont typeface="Arial"/>
              <a:buNone/>
            </a:pPr>
            <a:r>
              <a:rPr lang="en-US" u="sng" dirty="0">
                <a:latin typeface="+mj-lt"/>
              </a:rPr>
              <a:t>Evidence: </a:t>
            </a:r>
            <a:r>
              <a:rPr lang="en-US" b="0" dirty="0">
                <a:latin typeface="+mj-lt"/>
              </a:rPr>
              <a:t>Do you include specific, real-world examples?</a:t>
            </a:r>
          </a:p>
          <a:p>
            <a:pPr marL="368300" indent="-342900">
              <a:spcBef>
                <a:spcPts val="2400"/>
              </a:spcBef>
              <a:buClr>
                <a:srgbClr val="000000"/>
              </a:buClr>
              <a:buSzPts val="3200"/>
            </a:pPr>
            <a:r>
              <a:rPr lang="en-US" b="0" dirty="0">
                <a:latin typeface="+mj-lt"/>
              </a:rPr>
              <a:t>That time you interned at a local school</a:t>
            </a:r>
          </a:p>
          <a:p>
            <a:pPr marL="368300" indent="-342900">
              <a:spcBef>
                <a:spcPts val="0"/>
              </a:spcBef>
              <a:buClr>
                <a:srgbClr val="000000"/>
              </a:buClr>
              <a:buSzPts val="3200"/>
            </a:pPr>
            <a:r>
              <a:rPr lang="en-US" b="0" dirty="0">
                <a:latin typeface="+mj-lt"/>
              </a:rPr>
              <a:t>Your after-school tutoring job</a:t>
            </a:r>
          </a:p>
          <a:p>
            <a:pPr marL="368300" indent="-342900">
              <a:spcBef>
                <a:spcPts val="0"/>
              </a:spcBef>
              <a:buClr>
                <a:srgbClr val="000000"/>
              </a:buClr>
              <a:buSzPts val="3200"/>
            </a:pPr>
            <a:r>
              <a:rPr lang="en-US" b="0" dirty="0">
                <a:latin typeface="+mj-lt"/>
              </a:rPr>
              <a:t>Working on a 4-week school project</a:t>
            </a:r>
          </a:p>
          <a:p>
            <a:pPr marL="0" lvl="0" indent="0" rtl="0">
              <a:spcBef>
                <a:spcPts val="800"/>
              </a:spcBef>
              <a:spcAft>
                <a:spcPts val="0"/>
              </a:spcAft>
              <a:buSzPts val="1800"/>
              <a:buNone/>
            </a:pPr>
            <a:endParaRPr lang="en-US" b="0" dirty="0"/>
          </a:p>
        </p:txBody>
      </p:sp>
      <p:cxnSp>
        <p:nvCxnSpPr>
          <p:cNvPr id="156" name="Straight Connector 155">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85313"/>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2" name="Picture 1" descr="A picture containing company name&#10;&#10;Description automatically generated">
            <a:extLst>
              <a:ext uri="{FF2B5EF4-FFF2-40B4-BE49-F238E27FC236}">
                <a16:creationId xmlns:a16="http://schemas.microsoft.com/office/drawing/2014/main" id="{197EF421-A514-C556-DF31-03B9E104EF70}"/>
              </a:ext>
            </a:extLst>
          </p:cNvPr>
          <p:cNvPicPr>
            <a:picLocks noChangeAspect="1"/>
          </p:cNvPicPr>
          <p:nvPr/>
        </p:nvPicPr>
        <p:blipFill>
          <a:blip r:embed="rId3"/>
          <a:stretch>
            <a:fillRect/>
          </a:stretch>
        </p:blipFill>
        <p:spPr>
          <a:xfrm>
            <a:off x="6100480" y="5577864"/>
            <a:ext cx="2591399" cy="56431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46"/>
        <p:cNvGrpSpPr/>
        <p:nvPr/>
      </p:nvGrpSpPr>
      <p:grpSpPr>
        <a:xfrm>
          <a:off x="0" y="0"/>
          <a:ext cx="0" cy="0"/>
          <a:chOff x="0" y="0"/>
          <a:chExt cx="0" cy="0"/>
        </a:xfrm>
      </p:grpSpPr>
      <p:sp useBgFill="1">
        <p:nvSpPr>
          <p:cNvPr id="153" name="Rectangle 152">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5" name="Group 154">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487837" y="2732147"/>
            <a:ext cx="5860051" cy="395784"/>
            <a:chOff x="6081624" y="1998368"/>
            <a:chExt cx="5613457" cy="782175"/>
          </a:xfrm>
          <a:solidFill>
            <a:schemeClr val="accent4"/>
          </a:solidFill>
        </p:grpSpPr>
        <p:sp>
          <p:nvSpPr>
            <p:cNvPr id="156" name="Rectangle 155">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ectangle 156">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9" name="Rectangle 158">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646" y="922919"/>
            <a:ext cx="8333796"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Google Shape;147;p22"/>
          <p:cNvSpPr txBox="1">
            <a:spLocks noGrp="1"/>
          </p:cNvSpPr>
          <p:nvPr>
            <p:ph type="title"/>
          </p:nvPr>
        </p:nvSpPr>
        <p:spPr>
          <a:xfrm>
            <a:off x="1010484" y="473829"/>
            <a:ext cx="7387313" cy="1349671"/>
          </a:xfrm>
          <a:prstGeom prst="rect">
            <a:avLst/>
          </a:prstGeom>
        </p:spPr>
        <p:txBody>
          <a:bodyPr spcFirstLastPara="1" lIns="91425" tIns="45700" rIns="91425" bIns="45700" anchor="b" anchorCtr="0">
            <a:normAutofit/>
          </a:bodyPr>
          <a:lstStyle/>
          <a:p>
            <a:pPr marL="0" lvl="0" indent="0" rtl="0">
              <a:spcBef>
                <a:spcPts val="0"/>
              </a:spcBef>
              <a:spcAft>
                <a:spcPts val="0"/>
              </a:spcAft>
              <a:buClr>
                <a:schemeClr val="dk1"/>
              </a:buClr>
              <a:buSzPts val="1100"/>
              <a:buFont typeface="Arial"/>
              <a:buNone/>
            </a:pPr>
            <a:r>
              <a:rPr lang="en-US" sz="3600" dirty="0">
                <a:ea typeface="Arial"/>
                <a:cs typeface="Arial"/>
                <a:sym typeface="Arial"/>
              </a:rPr>
              <a:t>What your essay needs to show:</a:t>
            </a:r>
            <a:endParaRPr lang="en-US" sz="3600" dirty="0"/>
          </a:p>
        </p:txBody>
      </p:sp>
      <p:sp>
        <p:nvSpPr>
          <p:cNvPr id="148" name="Google Shape;148;p22"/>
          <p:cNvSpPr txBox="1">
            <a:spLocks noGrp="1"/>
          </p:cNvSpPr>
          <p:nvPr>
            <p:ph idx="1"/>
          </p:nvPr>
        </p:nvSpPr>
        <p:spPr>
          <a:xfrm>
            <a:off x="1010484" y="2003198"/>
            <a:ext cx="7387313" cy="3605813"/>
          </a:xfrm>
          <a:prstGeom prst="rect">
            <a:avLst/>
          </a:prstGeom>
        </p:spPr>
        <p:txBody>
          <a:bodyPr spcFirstLastPara="1" lIns="91425" tIns="45700" rIns="91425" bIns="45700" anchor="ctr" anchorCtr="0">
            <a:normAutofit lnSpcReduction="10000"/>
          </a:bodyPr>
          <a:lstStyle/>
          <a:p>
            <a:pPr marL="0" lvl="0" indent="0" rtl="0">
              <a:spcBef>
                <a:spcPts val="2400"/>
              </a:spcBef>
              <a:spcAft>
                <a:spcPts val="0"/>
              </a:spcAft>
              <a:buSzPts val="1800"/>
              <a:buNone/>
            </a:pPr>
            <a:endParaRPr lang="en-US" sz="2400" b="0" dirty="0">
              <a:latin typeface="+mj-lt"/>
              <a:ea typeface="Arial"/>
              <a:cs typeface="Arial"/>
              <a:sym typeface="Arial"/>
            </a:endParaRPr>
          </a:p>
          <a:p>
            <a:pPr marL="0" lvl="0" indent="0" rtl="0">
              <a:spcBef>
                <a:spcPts val="2400"/>
              </a:spcBef>
              <a:spcAft>
                <a:spcPts val="0"/>
              </a:spcAft>
              <a:buClr>
                <a:schemeClr val="dk1"/>
              </a:buClr>
              <a:buSzPts val="1100"/>
              <a:buFont typeface="Arial"/>
              <a:buNone/>
            </a:pPr>
            <a:r>
              <a:rPr lang="en-US" sz="2400" u="sng" dirty="0">
                <a:latin typeface="+mj-lt"/>
              </a:rPr>
              <a:t>Analysis:</a:t>
            </a:r>
            <a:r>
              <a:rPr lang="en-US" sz="2400" b="0" dirty="0">
                <a:latin typeface="+mj-lt"/>
              </a:rPr>
              <a:t> don’t just state what you did, tell us what you learned</a:t>
            </a:r>
          </a:p>
          <a:p>
            <a:pPr marL="0" lvl="0" indent="0" rtl="0">
              <a:spcBef>
                <a:spcPts val="2400"/>
              </a:spcBef>
              <a:spcAft>
                <a:spcPts val="0"/>
              </a:spcAft>
              <a:buClr>
                <a:schemeClr val="dk1"/>
              </a:buClr>
              <a:buSzPts val="1100"/>
              <a:buFont typeface="Arial"/>
              <a:buNone/>
            </a:pPr>
            <a:r>
              <a:rPr lang="en-US" sz="2400" b="0" dirty="0">
                <a:latin typeface="+mj-lt"/>
              </a:rPr>
              <a:t>Examples:</a:t>
            </a:r>
          </a:p>
          <a:p>
            <a:pPr marL="336550" indent="-285750">
              <a:spcBef>
                <a:spcPts val="2400"/>
              </a:spcBef>
              <a:buClr>
                <a:srgbClr val="000000"/>
              </a:buClr>
              <a:buSzPts val="2800"/>
            </a:pPr>
            <a:r>
              <a:rPr lang="en-US" sz="2400" b="0" dirty="0">
                <a:latin typeface="+mj-lt"/>
              </a:rPr>
              <a:t>What it meant to work with young students</a:t>
            </a:r>
          </a:p>
          <a:p>
            <a:pPr marL="336550" indent="-285750">
              <a:spcBef>
                <a:spcPts val="0"/>
              </a:spcBef>
              <a:buClr>
                <a:srgbClr val="000000"/>
              </a:buClr>
              <a:buSzPts val="2800"/>
            </a:pPr>
            <a:r>
              <a:rPr lang="en-US" sz="2400" b="0" dirty="0">
                <a:latin typeface="+mj-lt"/>
              </a:rPr>
              <a:t>The challenges of tutoring 1 on 1 in a specific subject</a:t>
            </a:r>
          </a:p>
          <a:p>
            <a:pPr marL="336550" indent="-285750">
              <a:spcBef>
                <a:spcPts val="0"/>
              </a:spcBef>
              <a:buClr>
                <a:srgbClr val="000000"/>
              </a:buClr>
              <a:buSzPts val="2800"/>
            </a:pPr>
            <a:r>
              <a:rPr lang="en-US" sz="2400" b="0" dirty="0">
                <a:latin typeface="+mj-lt"/>
              </a:rPr>
              <a:t>Working with several people on a project is demanding.</a:t>
            </a:r>
          </a:p>
          <a:p>
            <a:pPr marL="0" lvl="0" indent="0" rtl="0">
              <a:spcBef>
                <a:spcPts val="800"/>
              </a:spcBef>
              <a:spcAft>
                <a:spcPts val="0"/>
              </a:spcAft>
              <a:buSzPts val="1800"/>
              <a:buNone/>
            </a:pPr>
            <a:endParaRPr lang="en-US" sz="1700" b="0" dirty="0"/>
          </a:p>
        </p:txBody>
      </p:sp>
      <p:pic>
        <p:nvPicPr>
          <p:cNvPr id="2" name="Picture 1" descr="A picture containing company name&#10;&#10;Description automatically generated">
            <a:extLst>
              <a:ext uri="{FF2B5EF4-FFF2-40B4-BE49-F238E27FC236}">
                <a16:creationId xmlns:a16="http://schemas.microsoft.com/office/drawing/2014/main" id="{54AA87BA-BF45-7F5D-A2D6-31733A4E2AF9}"/>
              </a:ext>
            </a:extLst>
          </p:cNvPr>
          <p:cNvPicPr>
            <a:picLocks noChangeAspect="1"/>
          </p:cNvPicPr>
          <p:nvPr/>
        </p:nvPicPr>
        <p:blipFill>
          <a:blip r:embed="rId3"/>
          <a:stretch>
            <a:fillRect/>
          </a:stretch>
        </p:blipFill>
        <p:spPr>
          <a:xfrm>
            <a:off x="6100480" y="5577864"/>
            <a:ext cx="2591399" cy="56431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2"/>
        <p:cNvGrpSpPr/>
        <p:nvPr/>
      </p:nvGrpSpPr>
      <p:grpSpPr>
        <a:xfrm>
          <a:off x="0" y="0"/>
          <a:ext cx="0" cy="0"/>
          <a:chOff x="0" y="0"/>
          <a:chExt cx="0" cy="0"/>
        </a:xfrm>
      </p:grpSpPr>
      <p:sp useBgFill="1">
        <p:nvSpPr>
          <p:cNvPr id="159" name="Rectangle 158">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1" name="Group 16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16597"/>
            <a:ext cx="548639" cy="673460"/>
            <a:chOff x="3940602" y="308034"/>
            <a:chExt cx="2116791" cy="3428999"/>
          </a:xfrm>
          <a:solidFill>
            <a:schemeClr val="accent4"/>
          </a:solidFill>
        </p:grpSpPr>
        <p:sp>
          <p:nvSpPr>
            <p:cNvPr id="162" name="Rectangle 16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ectangle 16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Rectangle 16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6" name="Rectangle 16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59" y="613954"/>
            <a:ext cx="8180615"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Google Shape;153;p23"/>
          <p:cNvSpPr txBox="1">
            <a:spLocks noGrp="1"/>
          </p:cNvSpPr>
          <p:nvPr>
            <p:ph type="title"/>
          </p:nvPr>
        </p:nvSpPr>
        <p:spPr>
          <a:xfrm>
            <a:off x="782723" y="809898"/>
            <a:ext cx="7457037" cy="1554480"/>
          </a:xfrm>
          <a:prstGeom prst="rect">
            <a:avLst/>
          </a:prstGeom>
        </p:spPr>
        <p:txBody>
          <a:bodyPr spcFirstLastPara="1" lIns="91425" tIns="45700" rIns="91425" bIns="45700" anchor="ctr" anchorCtr="0">
            <a:normAutofit/>
          </a:bodyPr>
          <a:lstStyle/>
          <a:p>
            <a:pPr marL="0" lvl="0" indent="0" rtl="0">
              <a:spcBef>
                <a:spcPts val="0"/>
              </a:spcBef>
              <a:spcAft>
                <a:spcPts val="0"/>
              </a:spcAft>
              <a:buClr>
                <a:schemeClr val="dk1"/>
              </a:buClr>
              <a:buSzPts val="1100"/>
              <a:buFont typeface="Arial"/>
              <a:buNone/>
            </a:pPr>
            <a:r>
              <a:rPr lang="en-US" sz="4200" dirty="0">
                <a:ea typeface="Arial"/>
                <a:cs typeface="Arial"/>
                <a:sym typeface="Arial"/>
              </a:rPr>
              <a:t>What your essay needs to show:</a:t>
            </a:r>
            <a:endParaRPr lang="en-US" sz="4200" dirty="0"/>
          </a:p>
          <a:p>
            <a:pPr marL="0" lvl="0" indent="0" rtl="0">
              <a:spcBef>
                <a:spcPts val="0"/>
              </a:spcBef>
              <a:spcAft>
                <a:spcPts val="0"/>
              </a:spcAft>
              <a:buSzPts val="1800"/>
              <a:buNone/>
            </a:pPr>
            <a:endParaRPr lang="en-US" sz="4200" dirty="0"/>
          </a:p>
        </p:txBody>
      </p:sp>
      <p:sp>
        <p:nvSpPr>
          <p:cNvPr id="154" name="Google Shape;154;p23"/>
          <p:cNvSpPr txBox="1">
            <a:spLocks noGrp="1"/>
          </p:cNvSpPr>
          <p:nvPr>
            <p:ph idx="1"/>
          </p:nvPr>
        </p:nvSpPr>
        <p:spPr>
          <a:xfrm>
            <a:off x="782722" y="2678427"/>
            <a:ext cx="7457037" cy="4008580"/>
          </a:xfrm>
          <a:prstGeom prst="rect">
            <a:avLst/>
          </a:prstGeom>
        </p:spPr>
        <p:txBody>
          <a:bodyPr spcFirstLastPara="1" lIns="91425" tIns="45700" rIns="91425" bIns="45700" anchor="ctr" anchorCtr="0">
            <a:normAutofit lnSpcReduction="10000"/>
          </a:bodyPr>
          <a:lstStyle/>
          <a:p>
            <a:pPr marL="0" lvl="0" indent="0" rtl="0">
              <a:spcBef>
                <a:spcPts val="2400"/>
              </a:spcBef>
              <a:spcAft>
                <a:spcPts val="0"/>
              </a:spcAft>
              <a:buClr>
                <a:schemeClr val="dk1"/>
              </a:buClr>
              <a:buSzPts val="1100"/>
              <a:buFont typeface="Arial"/>
              <a:buNone/>
            </a:pPr>
            <a:r>
              <a:rPr lang="en-US" sz="2400" u="sng" dirty="0">
                <a:latin typeface="+mj-lt"/>
              </a:rPr>
              <a:t>Clarity: </a:t>
            </a:r>
            <a:r>
              <a:rPr lang="en-US" sz="2400" b="0" dirty="0">
                <a:latin typeface="+mj-lt"/>
              </a:rPr>
              <a:t>What is the </a:t>
            </a:r>
            <a:r>
              <a:rPr lang="en-US" sz="2400" b="0" u="sng" dirty="0">
                <a:latin typeface="+mj-lt"/>
              </a:rPr>
              <a:t>value</a:t>
            </a:r>
            <a:r>
              <a:rPr lang="en-US" sz="2400" b="0" dirty="0">
                <a:latin typeface="+mj-lt"/>
              </a:rPr>
              <a:t> of this learning experience as it relates to the program/field?</a:t>
            </a:r>
          </a:p>
          <a:p>
            <a:pPr marL="0" lvl="0" indent="0" rtl="0">
              <a:spcBef>
                <a:spcPts val="2400"/>
              </a:spcBef>
              <a:spcAft>
                <a:spcPts val="0"/>
              </a:spcAft>
              <a:buClr>
                <a:schemeClr val="dk1"/>
              </a:buClr>
              <a:buSzPts val="1100"/>
              <a:buFont typeface="Arial"/>
              <a:buNone/>
            </a:pPr>
            <a:r>
              <a:rPr lang="en-US" sz="2400" b="0" dirty="0">
                <a:latin typeface="+mj-lt"/>
              </a:rPr>
              <a:t>Examples:</a:t>
            </a:r>
          </a:p>
          <a:p>
            <a:pPr marL="406400" indent="-342900">
              <a:spcBef>
                <a:spcPts val="2400"/>
              </a:spcBef>
              <a:buClr>
                <a:srgbClr val="000000"/>
              </a:buClr>
              <a:buSzPts val="2600"/>
            </a:pPr>
            <a:r>
              <a:rPr lang="en-US" sz="2400" b="0" dirty="0">
                <a:latin typeface="+mj-lt"/>
              </a:rPr>
              <a:t>I am more aware of the skills math learners bring to the classroom.</a:t>
            </a:r>
          </a:p>
          <a:p>
            <a:pPr marL="406400" indent="-342900">
              <a:spcBef>
                <a:spcPts val="0"/>
              </a:spcBef>
              <a:buClr>
                <a:srgbClr val="000000"/>
              </a:buClr>
              <a:buSzPts val="2600"/>
            </a:pPr>
            <a:r>
              <a:rPr lang="en-US" sz="2400" b="0" dirty="0">
                <a:latin typeface="+mj-lt"/>
              </a:rPr>
              <a:t>Students come with many expectations and desires, it’s important for  professionals in my field to understand this.</a:t>
            </a:r>
          </a:p>
          <a:p>
            <a:pPr marL="406400" indent="-342900">
              <a:spcBef>
                <a:spcPts val="0"/>
              </a:spcBef>
              <a:buClr>
                <a:srgbClr val="000000"/>
              </a:buClr>
              <a:buSzPts val="2600"/>
            </a:pPr>
            <a:r>
              <a:rPr lang="en-US" sz="2400" b="0" dirty="0">
                <a:latin typeface="+mj-lt"/>
              </a:rPr>
              <a:t>Responsibility and accountability are key elements of good collaboration.</a:t>
            </a:r>
          </a:p>
          <a:p>
            <a:pPr marL="457200" lvl="0" indent="0" rtl="0">
              <a:spcBef>
                <a:spcPts val="2400"/>
              </a:spcBef>
              <a:spcAft>
                <a:spcPts val="0"/>
              </a:spcAft>
              <a:buSzPts val="1800"/>
              <a:buNone/>
            </a:pPr>
            <a:endParaRPr lang="en-US" sz="1900" b="0" dirty="0"/>
          </a:p>
          <a:p>
            <a:pPr marL="0" lvl="0" indent="0" rtl="0">
              <a:spcBef>
                <a:spcPts val="800"/>
              </a:spcBef>
              <a:spcAft>
                <a:spcPts val="0"/>
              </a:spcAft>
              <a:buSzPts val="1800"/>
              <a:buNone/>
            </a:pPr>
            <a:endParaRPr lang="en-US" sz="1900" b="0" dirty="0"/>
          </a:p>
        </p:txBody>
      </p:sp>
      <p:cxnSp>
        <p:nvCxnSpPr>
          <p:cNvPr id="168" name="Straight Connector 16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85313"/>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2" name="Picture 1" descr="A picture containing company name&#10;&#10;Description automatically generated">
            <a:extLst>
              <a:ext uri="{FF2B5EF4-FFF2-40B4-BE49-F238E27FC236}">
                <a16:creationId xmlns:a16="http://schemas.microsoft.com/office/drawing/2014/main" id="{2836C554-7636-459D-6DD3-DE2ACE1DBCB2}"/>
              </a:ext>
            </a:extLst>
          </p:cNvPr>
          <p:cNvPicPr>
            <a:picLocks noChangeAspect="1"/>
          </p:cNvPicPr>
          <p:nvPr/>
        </p:nvPicPr>
        <p:blipFill>
          <a:blip r:embed="rId3"/>
          <a:stretch>
            <a:fillRect/>
          </a:stretch>
        </p:blipFill>
        <p:spPr>
          <a:xfrm>
            <a:off x="6100480" y="5961888"/>
            <a:ext cx="2591399" cy="56431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63"/>
        <p:cNvGrpSpPr/>
        <p:nvPr/>
      </p:nvGrpSpPr>
      <p:grpSpPr>
        <a:xfrm>
          <a:off x="0" y="0"/>
          <a:ext cx="0" cy="0"/>
          <a:chOff x="0" y="0"/>
          <a:chExt cx="0" cy="0"/>
        </a:xfrm>
      </p:grpSpPr>
      <p:sp useBgFill="1">
        <p:nvSpPr>
          <p:cNvPr id="170" name="Rectangle 169">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2" name="Group 171">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16597"/>
            <a:ext cx="548639" cy="673460"/>
            <a:chOff x="3940602" y="308034"/>
            <a:chExt cx="2116791" cy="3428999"/>
          </a:xfrm>
          <a:solidFill>
            <a:schemeClr val="accent4"/>
          </a:solidFill>
        </p:grpSpPr>
        <p:sp>
          <p:nvSpPr>
            <p:cNvPr id="173" name="Rectangle 172">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Rectangle 173">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Rectangle 174">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7" name="Rectangle 176">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59" y="613954"/>
            <a:ext cx="8180615"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Google Shape;164;p25"/>
          <p:cNvSpPr txBox="1">
            <a:spLocks noGrp="1"/>
          </p:cNvSpPr>
          <p:nvPr>
            <p:ph type="title"/>
          </p:nvPr>
        </p:nvSpPr>
        <p:spPr>
          <a:xfrm>
            <a:off x="782723" y="809898"/>
            <a:ext cx="7457037" cy="1554480"/>
          </a:xfrm>
          <a:prstGeom prst="rect">
            <a:avLst/>
          </a:prstGeom>
        </p:spPr>
        <p:txBody>
          <a:bodyPr spcFirstLastPara="1" lIns="91425" tIns="45700" rIns="91425" bIns="45700" anchor="ctr" anchorCtr="0">
            <a:normAutofit/>
          </a:bodyPr>
          <a:lstStyle/>
          <a:p>
            <a:pPr marL="0" lvl="0" indent="0" rtl="0">
              <a:spcBef>
                <a:spcPts val="0"/>
              </a:spcBef>
              <a:spcAft>
                <a:spcPts val="0"/>
              </a:spcAft>
              <a:buSzPts val="1800"/>
              <a:buNone/>
            </a:pPr>
            <a:r>
              <a:rPr lang="en-US" sz="3600" b="1" dirty="0">
                <a:ea typeface="Libre Franklin"/>
                <a:cs typeface="Libre Franklin"/>
                <a:sym typeface="Libre Franklin"/>
              </a:rPr>
              <a:t>Consider…</a:t>
            </a:r>
          </a:p>
        </p:txBody>
      </p:sp>
      <p:sp>
        <p:nvSpPr>
          <p:cNvPr id="165" name="Google Shape;165;p25"/>
          <p:cNvSpPr txBox="1">
            <a:spLocks noGrp="1"/>
          </p:cNvSpPr>
          <p:nvPr>
            <p:ph idx="1"/>
          </p:nvPr>
        </p:nvSpPr>
        <p:spPr>
          <a:xfrm>
            <a:off x="783771" y="4382272"/>
            <a:ext cx="7455989" cy="2011116"/>
          </a:xfrm>
          <a:prstGeom prst="rect">
            <a:avLst/>
          </a:prstGeom>
        </p:spPr>
        <p:txBody>
          <a:bodyPr spcFirstLastPara="1" lIns="91425" tIns="45700" rIns="91425" bIns="45700" anchor="ctr" anchorCtr="0">
            <a:normAutofit/>
          </a:bodyPr>
          <a:lstStyle/>
          <a:p>
            <a:pPr marL="419100" indent="-342900">
              <a:spcBef>
                <a:spcPts val="0"/>
              </a:spcBef>
              <a:buClr>
                <a:srgbClr val="000000"/>
              </a:buClr>
              <a:buSzPts val="2400"/>
            </a:pPr>
            <a:r>
              <a:rPr lang="en-US" b="0" dirty="0">
                <a:latin typeface="+mj-lt"/>
              </a:rPr>
              <a:t>What’s unique about your life story?</a:t>
            </a:r>
          </a:p>
          <a:p>
            <a:pPr marL="419100" indent="-342900">
              <a:spcBef>
                <a:spcPts val="0"/>
              </a:spcBef>
              <a:buClr>
                <a:srgbClr val="000000"/>
              </a:buClr>
              <a:buSzPts val="2400"/>
            </a:pPr>
            <a:r>
              <a:rPr lang="en-US" b="0" dirty="0">
                <a:latin typeface="+mj-lt"/>
              </a:rPr>
              <a:t>Have you overcome any unusual obstacles or hardships in your life?</a:t>
            </a:r>
          </a:p>
          <a:p>
            <a:pPr marL="419100" indent="-342900">
              <a:spcBef>
                <a:spcPts val="0"/>
              </a:spcBef>
              <a:buClr>
                <a:srgbClr val="000000"/>
              </a:buClr>
              <a:buSzPts val="2400"/>
            </a:pPr>
            <a:r>
              <a:rPr lang="en-US" b="0" dirty="0">
                <a:latin typeface="+mj-lt"/>
              </a:rPr>
              <a:t> Why are you choosing this field/ program/ school as opposed to other ones [argue for fit]? </a:t>
            </a:r>
          </a:p>
          <a:p>
            <a:pPr marL="0" lvl="0" indent="0" rtl="0">
              <a:spcBef>
                <a:spcPts val="800"/>
              </a:spcBef>
              <a:spcAft>
                <a:spcPts val="0"/>
              </a:spcAft>
              <a:buSzPts val="1800"/>
              <a:buNone/>
            </a:pPr>
            <a:endParaRPr lang="en-US" b="0" dirty="0"/>
          </a:p>
        </p:txBody>
      </p:sp>
      <p:cxnSp>
        <p:nvCxnSpPr>
          <p:cNvPr id="179" name="Straight Connector 178">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85313"/>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D42FCDC-C130-6BDF-7FAE-4D576F7CC7D9}"/>
              </a:ext>
            </a:extLst>
          </p:cNvPr>
          <p:cNvSpPr txBox="1"/>
          <p:nvPr/>
        </p:nvSpPr>
        <p:spPr>
          <a:xfrm>
            <a:off x="274319" y="2704014"/>
            <a:ext cx="8694240" cy="1661993"/>
          </a:xfrm>
          <a:prstGeom prst="rect">
            <a:avLst/>
          </a:prstGeom>
          <a:noFill/>
        </p:spPr>
        <p:txBody>
          <a:bodyPr wrap="none" rtlCol="0">
            <a:spAutoFit/>
          </a:bodyPr>
          <a:lstStyle/>
          <a:p>
            <a:r>
              <a:rPr lang="en-US" sz="2800" b="0" dirty="0">
                <a:latin typeface="+mj-lt"/>
              </a:rPr>
              <a:t>The most effective essays concretely describe experiences </a:t>
            </a:r>
          </a:p>
          <a:p>
            <a:r>
              <a:rPr lang="en-US" sz="2800" b="0" dirty="0">
                <a:latin typeface="+mj-lt"/>
              </a:rPr>
              <a:t>and reflect on what you learned and value from those </a:t>
            </a:r>
          </a:p>
          <a:p>
            <a:r>
              <a:rPr lang="en-US" sz="2800" b="0" dirty="0">
                <a:latin typeface="+mj-lt"/>
              </a:rPr>
              <a:t>experiences.</a:t>
            </a:r>
          </a:p>
          <a:p>
            <a:endParaRPr lang="en-US" dirty="0"/>
          </a:p>
        </p:txBody>
      </p:sp>
      <p:pic>
        <p:nvPicPr>
          <p:cNvPr id="3" name="Picture 2" descr="A picture containing company name&#10;&#10;Description automatically generated">
            <a:extLst>
              <a:ext uri="{FF2B5EF4-FFF2-40B4-BE49-F238E27FC236}">
                <a16:creationId xmlns:a16="http://schemas.microsoft.com/office/drawing/2014/main" id="{8860CF2A-E0DE-4D0E-4F3D-68443B52E341}"/>
              </a:ext>
            </a:extLst>
          </p:cNvPr>
          <p:cNvPicPr>
            <a:picLocks noChangeAspect="1"/>
          </p:cNvPicPr>
          <p:nvPr/>
        </p:nvPicPr>
        <p:blipFill>
          <a:blip r:embed="rId3"/>
          <a:stretch>
            <a:fillRect/>
          </a:stretch>
        </p:blipFill>
        <p:spPr>
          <a:xfrm>
            <a:off x="6100480" y="5875035"/>
            <a:ext cx="2591399" cy="56431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69"/>
        <p:cNvGrpSpPr/>
        <p:nvPr/>
      </p:nvGrpSpPr>
      <p:grpSpPr>
        <a:xfrm>
          <a:off x="0" y="0"/>
          <a:ext cx="0" cy="0"/>
          <a:chOff x="0" y="0"/>
          <a:chExt cx="0" cy="0"/>
        </a:xfrm>
      </p:grpSpPr>
      <p:sp useBgFill="1">
        <p:nvSpPr>
          <p:cNvPr id="177" name="Rectangle 176">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7" name="Group 178">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16597"/>
            <a:ext cx="548639" cy="673460"/>
            <a:chOff x="3940602" y="308034"/>
            <a:chExt cx="2116791" cy="3428999"/>
          </a:xfrm>
          <a:solidFill>
            <a:schemeClr val="accent4"/>
          </a:solidFill>
        </p:grpSpPr>
        <p:sp>
          <p:nvSpPr>
            <p:cNvPr id="188" name="Rectangle 179">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Rectangle 180">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Rectangle 181">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4" name="Rectangle 183">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59" y="613954"/>
            <a:ext cx="8180615"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Google Shape;170;p26"/>
          <p:cNvSpPr txBox="1">
            <a:spLocks noGrp="1"/>
          </p:cNvSpPr>
          <p:nvPr>
            <p:ph type="title"/>
          </p:nvPr>
        </p:nvSpPr>
        <p:spPr>
          <a:xfrm>
            <a:off x="782723" y="809898"/>
            <a:ext cx="7629757" cy="1554480"/>
          </a:xfrm>
          <a:prstGeom prst="rect">
            <a:avLst/>
          </a:prstGeom>
        </p:spPr>
        <p:txBody>
          <a:bodyPr spcFirstLastPara="1" lIns="91425" tIns="45700" rIns="91425" bIns="45700" anchor="ctr" anchorCtr="0">
            <a:normAutofit/>
          </a:bodyPr>
          <a:lstStyle/>
          <a:p>
            <a:pPr marL="0" lvl="0" indent="0" rtl="0">
              <a:spcBef>
                <a:spcPts val="0"/>
              </a:spcBef>
              <a:spcAft>
                <a:spcPts val="0"/>
              </a:spcAft>
              <a:buSzPts val="1800"/>
              <a:buNone/>
            </a:pPr>
            <a:r>
              <a:rPr lang="en-US" sz="4200" dirty="0">
                <a:ea typeface="Libre Franklin"/>
                <a:cs typeface="Libre Franklin"/>
                <a:sym typeface="Libre Franklin"/>
              </a:rPr>
              <a:t>Showing versus Telling</a:t>
            </a:r>
          </a:p>
        </p:txBody>
      </p:sp>
      <p:cxnSp>
        <p:nvCxnSpPr>
          <p:cNvPr id="186" name="Straight Connector 185">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85313"/>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173" name="Google Shape;171;p26">
            <a:extLst>
              <a:ext uri="{FF2B5EF4-FFF2-40B4-BE49-F238E27FC236}">
                <a16:creationId xmlns:a16="http://schemas.microsoft.com/office/drawing/2014/main" id="{5E142335-2D31-2DDE-F226-A28951FF6D9A}"/>
              </a:ext>
            </a:extLst>
          </p:cNvPr>
          <p:cNvGraphicFramePr>
            <a:graphicFrameLocks noGrp="1"/>
          </p:cNvGraphicFramePr>
          <p:nvPr>
            <p:ph idx="1"/>
            <p:extLst>
              <p:ext uri="{D42A27DB-BD31-4B8C-83A1-F6EECF244321}">
                <p14:modId xmlns:p14="http://schemas.microsoft.com/office/powerpoint/2010/main" val="1035828279"/>
              </p:ext>
            </p:extLst>
          </p:nvPr>
        </p:nvGraphicFramePr>
        <p:xfrm>
          <a:off x="678451" y="3017519"/>
          <a:ext cx="7783830" cy="32099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A picture containing company name&#10;&#10;Description automatically generated">
            <a:extLst>
              <a:ext uri="{FF2B5EF4-FFF2-40B4-BE49-F238E27FC236}">
                <a16:creationId xmlns:a16="http://schemas.microsoft.com/office/drawing/2014/main" id="{F5B26FB2-9B45-AEEE-3E03-AED82EA25742}"/>
              </a:ext>
            </a:extLst>
          </p:cNvPr>
          <p:cNvPicPr>
            <a:picLocks noChangeAspect="1"/>
          </p:cNvPicPr>
          <p:nvPr/>
        </p:nvPicPr>
        <p:blipFill>
          <a:blip r:embed="rId8"/>
          <a:stretch>
            <a:fillRect/>
          </a:stretch>
        </p:blipFill>
        <p:spPr>
          <a:xfrm>
            <a:off x="6264810" y="6048102"/>
            <a:ext cx="2591399" cy="56431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175"/>
        <p:cNvGrpSpPr/>
        <p:nvPr/>
      </p:nvGrpSpPr>
      <p:grpSpPr>
        <a:xfrm>
          <a:off x="0" y="0"/>
          <a:ext cx="0" cy="0"/>
          <a:chOff x="0" y="0"/>
          <a:chExt cx="0" cy="0"/>
        </a:xfrm>
      </p:grpSpPr>
      <p:sp>
        <p:nvSpPr>
          <p:cNvPr id="176" name="Google Shape;176;p27"/>
          <p:cNvSpPr txBox="1">
            <a:spLocks noGrp="1"/>
          </p:cNvSpPr>
          <p:nvPr>
            <p:ph type="title"/>
          </p:nvPr>
        </p:nvSpPr>
        <p:spPr>
          <a:xfrm>
            <a:off x="737335" y="936460"/>
            <a:ext cx="7521000" cy="54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800"/>
              <a:buNone/>
            </a:pPr>
            <a:r>
              <a:rPr lang="en-US" sz="3600" b="1">
                <a:latin typeface="Libre Franklin"/>
                <a:ea typeface="Libre Franklin"/>
                <a:cs typeface="Libre Franklin"/>
                <a:sym typeface="Libre Franklin"/>
              </a:rPr>
              <a:t>SHOWING vs TELLING</a:t>
            </a:r>
            <a:endParaRPr sz="3600"/>
          </a:p>
        </p:txBody>
      </p:sp>
      <p:sp>
        <p:nvSpPr>
          <p:cNvPr id="177" name="Google Shape;177;p27"/>
          <p:cNvSpPr txBox="1">
            <a:spLocks noGrp="1"/>
          </p:cNvSpPr>
          <p:nvPr>
            <p:ph idx="1"/>
          </p:nvPr>
        </p:nvSpPr>
        <p:spPr>
          <a:xfrm>
            <a:off x="811510" y="1814003"/>
            <a:ext cx="7521000" cy="3579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800"/>
              </a:spcBef>
              <a:spcAft>
                <a:spcPts val="0"/>
              </a:spcAft>
              <a:buSzPts val="1800"/>
              <a:buNone/>
            </a:pPr>
            <a:r>
              <a:rPr lang="en-US" sz="2200"/>
              <a:t>Here are two sets of examples illustrating the difference between showing and telling. </a:t>
            </a:r>
            <a:endParaRPr sz="2200"/>
          </a:p>
          <a:p>
            <a:pPr marL="0" lvl="0" indent="0" algn="l" rtl="0">
              <a:lnSpc>
                <a:spcPct val="100000"/>
              </a:lnSpc>
              <a:spcBef>
                <a:spcPts val="800"/>
              </a:spcBef>
              <a:spcAft>
                <a:spcPts val="0"/>
              </a:spcAft>
              <a:buSzPts val="1800"/>
              <a:buNone/>
            </a:pPr>
            <a:endParaRPr sz="2200"/>
          </a:p>
          <a:p>
            <a:pPr marL="0" lvl="0" indent="0" algn="l" rtl="0">
              <a:lnSpc>
                <a:spcPct val="100000"/>
              </a:lnSpc>
              <a:spcBef>
                <a:spcPts val="800"/>
              </a:spcBef>
              <a:spcAft>
                <a:spcPts val="0"/>
              </a:spcAft>
              <a:buSzPts val="1800"/>
              <a:buNone/>
            </a:pPr>
            <a:r>
              <a:rPr lang="en-US" sz="2200"/>
              <a:t>Compare and discuss how/why one is more effective than the other.</a:t>
            </a:r>
            <a:endParaRPr sz="22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81"/>
        <p:cNvGrpSpPr/>
        <p:nvPr/>
      </p:nvGrpSpPr>
      <p:grpSpPr>
        <a:xfrm>
          <a:off x="0" y="0"/>
          <a:ext cx="0" cy="0"/>
          <a:chOff x="0" y="0"/>
          <a:chExt cx="0" cy="0"/>
        </a:xfrm>
      </p:grpSpPr>
      <p:sp useBgFill="1">
        <p:nvSpPr>
          <p:cNvPr id="194" name="Rectangle 188">
            <a:extLst>
              <a:ext uri="{FF2B5EF4-FFF2-40B4-BE49-F238E27FC236}">
                <a16:creationId xmlns:a16="http://schemas.microsoft.com/office/drawing/2014/main" id="{9D8233B0-41B5-4D9A-AEEC-13DB66A8C9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Google Shape;182;p28"/>
          <p:cNvSpPr txBox="1">
            <a:spLocks noGrp="1"/>
          </p:cNvSpPr>
          <p:nvPr>
            <p:ph type="title"/>
          </p:nvPr>
        </p:nvSpPr>
        <p:spPr>
          <a:xfrm>
            <a:off x="606478" y="386930"/>
            <a:ext cx="6927525" cy="1188950"/>
          </a:xfrm>
          <a:prstGeom prst="rect">
            <a:avLst/>
          </a:prstGeom>
        </p:spPr>
        <p:txBody>
          <a:bodyPr spcFirstLastPara="1" lIns="91425" tIns="45700" rIns="91425" bIns="45700" anchor="b" anchorCtr="0">
            <a:normAutofit/>
          </a:bodyPr>
          <a:lstStyle/>
          <a:p>
            <a:pPr marL="0" lvl="0" indent="0" rtl="0">
              <a:spcBef>
                <a:spcPts val="0"/>
              </a:spcBef>
              <a:spcAft>
                <a:spcPts val="0"/>
              </a:spcAft>
              <a:buSzPts val="1800"/>
              <a:buNone/>
            </a:pPr>
            <a:r>
              <a:rPr lang="en-US" sz="4700" b="1" dirty="0">
                <a:ea typeface="Libre Franklin"/>
                <a:cs typeface="Libre Franklin"/>
                <a:sym typeface="Libre Franklin"/>
              </a:rPr>
              <a:t>Example 1</a:t>
            </a:r>
          </a:p>
        </p:txBody>
      </p:sp>
      <p:grpSp>
        <p:nvGrpSpPr>
          <p:cNvPr id="191" name="Group 190">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92" name="Rectangle 191">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ectangle 192">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5" name="Rectangle 19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96" name="Google Shape;183;p28">
            <a:extLst>
              <a:ext uri="{FF2B5EF4-FFF2-40B4-BE49-F238E27FC236}">
                <a16:creationId xmlns:a16="http://schemas.microsoft.com/office/drawing/2014/main" id="{BB460B5B-3D66-62E0-E025-C28D91A3EBE9}"/>
              </a:ext>
            </a:extLst>
          </p:cNvPr>
          <p:cNvGraphicFramePr>
            <a:graphicFrameLocks noGrp="1"/>
          </p:cNvGraphicFramePr>
          <p:nvPr>
            <p:ph idx="1"/>
            <p:extLst>
              <p:ext uri="{D42A27DB-BD31-4B8C-83A1-F6EECF244321}">
                <p14:modId xmlns:p14="http://schemas.microsoft.com/office/powerpoint/2010/main" val="731383892"/>
              </p:ext>
            </p:extLst>
          </p:nvPr>
        </p:nvGraphicFramePr>
        <p:xfrm>
          <a:off x="618948" y="2598710"/>
          <a:ext cx="7529604" cy="34381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A picture containing company name&#10;&#10;Description automatically generated">
            <a:extLst>
              <a:ext uri="{FF2B5EF4-FFF2-40B4-BE49-F238E27FC236}">
                <a16:creationId xmlns:a16="http://schemas.microsoft.com/office/drawing/2014/main" id="{C17F83B5-2DBA-4B17-9B23-7B2E1CFE648C}"/>
              </a:ext>
            </a:extLst>
          </p:cNvPr>
          <p:cNvPicPr>
            <a:picLocks noChangeAspect="1"/>
          </p:cNvPicPr>
          <p:nvPr/>
        </p:nvPicPr>
        <p:blipFill>
          <a:blip r:embed="rId8"/>
          <a:stretch>
            <a:fillRect/>
          </a:stretch>
        </p:blipFill>
        <p:spPr>
          <a:xfrm>
            <a:off x="6249361" y="6068766"/>
            <a:ext cx="2591399" cy="56431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87"/>
        <p:cNvGrpSpPr/>
        <p:nvPr/>
      </p:nvGrpSpPr>
      <p:grpSpPr>
        <a:xfrm>
          <a:off x="0" y="0"/>
          <a:ext cx="0" cy="0"/>
          <a:chOff x="0" y="0"/>
          <a:chExt cx="0" cy="0"/>
        </a:xfrm>
      </p:grpSpPr>
      <p:sp useBgFill="1">
        <p:nvSpPr>
          <p:cNvPr id="195" name="Rectangle 194">
            <a:extLst>
              <a:ext uri="{FF2B5EF4-FFF2-40B4-BE49-F238E27FC236}">
                <a16:creationId xmlns:a16="http://schemas.microsoft.com/office/drawing/2014/main" id="{9D8233B0-41B5-4D9A-AEEC-13DB66A8C9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Google Shape;188;p29"/>
          <p:cNvSpPr txBox="1">
            <a:spLocks noGrp="1"/>
          </p:cNvSpPr>
          <p:nvPr>
            <p:ph type="title"/>
          </p:nvPr>
        </p:nvSpPr>
        <p:spPr>
          <a:xfrm>
            <a:off x="606478" y="386930"/>
            <a:ext cx="6927525" cy="1188950"/>
          </a:xfrm>
          <a:prstGeom prst="rect">
            <a:avLst/>
          </a:prstGeom>
        </p:spPr>
        <p:txBody>
          <a:bodyPr spcFirstLastPara="1" lIns="91425" tIns="45700" rIns="91425" bIns="45700" anchor="b" anchorCtr="0">
            <a:normAutofit/>
          </a:bodyPr>
          <a:lstStyle/>
          <a:p>
            <a:pPr marL="0" lvl="0" indent="0" rtl="0">
              <a:spcBef>
                <a:spcPts val="0"/>
              </a:spcBef>
              <a:spcAft>
                <a:spcPts val="0"/>
              </a:spcAft>
              <a:buSzPts val="1800"/>
              <a:buNone/>
            </a:pPr>
            <a:r>
              <a:rPr lang="en-US" sz="4700" dirty="0">
                <a:latin typeface="Libre Franklin"/>
                <a:ea typeface="Libre Franklin"/>
                <a:cs typeface="Libre Franklin"/>
                <a:sym typeface="Libre Franklin"/>
              </a:rPr>
              <a:t>Example 2</a:t>
            </a:r>
          </a:p>
        </p:txBody>
      </p:sp>
      <p:grpSp>
        <p:nvGrpSpPr>
          <p:cNvPr id="197" name="Group 196">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98" name="Rectangle 197">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Rectangle 198">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1" name="Rectangle 200">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91" name="Google Shape;189;p29">
            <a:extLst>
              <a:ext uri="{FF2B5EF4-FFF2-40B4-BE49-F238E27FC236}">
                <a16:creationId xmlns:a16="http://schemas.microsoft.com/office/drawing/2014/main" id="{E67073E3-AF1B-31F3-8128-2845A890DAF1}"/>
              </a:ext>
            </a:extLst>
          </p:cNvPr>
          <p:cNvGraphicFramePr>
            <a:graphicFrameLocks noGrp="1"/>
          </p:cNvGraphicFramePr>
          <p:nvPr>
            <p:ph idx="1"/>
            <p:extLst>
              <p:ext uri="{D42A27DB-BD31-4B8C-83A1-F6EECF244321}">
                <p14:modId xmlns:p14="http://schemas.microsoft.com/office/powerpoint/2010/main" val="1554615953"/>
              </p:ext>
            </p:extLst>
          </p:nvPr>
        </p:nvGraphicFramePr>
        <p:xfrm>
          <a:off x="618948" y="2598710"/>
          <a:ext cx="7529604" cy="34381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A picture containing company name&#10;&#10;Description automatically generated">
            <a:extLst>
              <a:ext uri="{FF2B5EF4-FFF2-40B4-BE49-F238E27FC236}">
                <a16:creationId xmlns:a16="http://schemas.microsoft.com/office/drawing/2014/main" id="{A77377AA-DF55-8A26-174F-C427D6C06282}"/>
              </a:ext>
            </a:extLst>
          </p:cNvPr>
          <p:cNvPicPr>
            <a:picLocks noChangeAspect="1"/>
          </p:cNvPicPr>
          <p:nvPr/>
        </p:nvPicPr>
        <p:blipFill>
          <a:blip r:embed="rId8"/>
          <a:stretch>
            <a:fillRect/>
          </a:stretch>
        </p:blipFill>
        <p:spPr>
          <a:xfrm>
            <a:off x="6238303" y="6068766"/>
            <a:ext cx="2591399" cy="56431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93"/>
        <p:cNvGrpSpPr/>
        <p:nvPr/>
      </p:nvGrpSpPr>
      <p:grpSpPr>
        <a:xfrm>
          <a:off x="0" y="0"/>
          <a:ext cx="0" cy="0"/>
          <a:chOff x="0" y="0"/>
          <a:chExt cx="0" cy="0"/>
        </a:xfrm>
      </p:grpSpPr>
      <p:sp useBgFill="1">
        <p:nvSpPr>
          <p:cNvPr id="201" name="Rectangle 200">
            <a:extLst>
              <a:ext uri="{FF2B5EF4-FFF2-40B4-BE49-F238E27FC236}">
                <a16:creationId xmlns:a16="http://schemas.microsoft.com/office/drawing/2014/main" id="{9D8233B0-41B5-4D9A-AEEC-13DB66A8C9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Google Shape;194;p30"/>
          <p:cNvSpPr txBox="1">
            <a:spLocks noGrp="1"/>
          </p:cNvSpPr>
          <p:nvPr>
            <p:ph type="title"/>
          </p:nvPr>
        </p:nvSpPr>
        <p:spPr>
          <a:xfrm>
            <a:off x="606478" y="386930"/>
            <a:ext cx="6927525" cy="1188950"/>
          </a:xfrm>
          <a:prstGeom prst="rect">
            <a:avLst/>
          </a:prstGeom>
        </p:spPr>
        <p:txBody>
          <a:bodyPr spcFirstLastPara="1" lIns="91425" tIns="45700" rIns="91425" bIns="45700" anchor="b" anchorCtr="0">
            <a:normAutofit/>
          </a:bodyPr>
          <a:lstStyle/>
          <a:p>
            <a:pPr marL="0" lvl="0" indent="0" rtl="0">
              <a:spcBef>
                <a:spcPts val="0"/>
              </a:spcBef>
              <a:spcAft>
                <a:spcPts val="0"/>
              </a:spcAft>
              <a:buClr>
                <a:schemeClr val="dk1"/>
              </a:buClr>
              <a:buSzPts val="2800"/>
              <a:buFont typeface="Libre Franklin Thin"/>
              <a:buNone/>
            </a:pPr>
            <a:r>
              <a:rPr lang="en-US" sz="4700" dirty="0"/>
              <a:t>ANALYSIS OF A SAMPLE</a:t>
            </a:r>
          </a:p>
        </p:txBody>
      </p:sp>
      <p:grpSp>
        <p:nvGrpSpPr>
          <p:cNvPr id="203" name="Group 202">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204" name="Rectangle 203">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Rectangle 204">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7" name="Rectangle 20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97" name="Google Shape;195;p30">
            <a:extLst>
              <a:ext uri="{FF2B5EF4-FFF2-40B4-BE49-F238E27FC236}">
                <a16:creationId xmlns:a16="http://schemas.microsoft.com/office/drawing/2014/main" id="{6B36B234-93B8-1EB3-A5C8-6BD39680047B}"/>
              </a:ext>
            </a:extLst>
          </p:cNvPr>
          <p:cNvGraphicFramePr>
            <a:graphicFrameLocks noGrp="1"/>
          </p:cNvGraphicFramePr>
          <p:nvPr>
            <p:ph idx="1"/>
            <p:extLst>
              <p:ext uri="{D42A27DB-BD31-4B8C-83A1-F6EECF244321}">
                <p14:modId xmlns:p14="http://schemas.microsoft.com/office/powerpoint/2010/main" val="222984120"/>
              </p:ext>
            </p:extLst>
          </p:nvPr>
        </p:nvGraphicFramePr>
        <p:xfrm>
          <a:off x="618948" y="2598710"/>
          <a:ext cx="7529604" cy="34381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A picture containing company name&#10;&#10;Description automatically generated">
            <a:extLst>
              <a:ext uri="{FF2B5EF4-FFF2-40B4-BE49-F238E27FC236}">
                <a16:creationId xmlns:a16="http://schemas.microsoft.com/office/drawing/2014/main" id="{CC1C1CA1-065D-41E7-70A1-3E746CB9F3A7}"/>
              </a:ext>
            </a:extLst>
          </p:cNvPr>
          <p:cNvPicPr>
            <a:picLocks noChangeAspect="1"/>
          </p:cNvPicPr>
          <p:nvPr/>
        </p:nvPicPr>
        <p:blipFill>
          <a:blip r:embed="rId8"/>
          <a:stretch>
            <a:fillRect/>
          </a:stretch>
        </p:blipFill>
        <p:spPr>
          <a:xfrm>
            <a:off x="6249361" y="6150327"/>
            <a:ext cx="2591399" cy="56431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99"/>
        <p:cNvGrpSpPr/>
        <p:nvPr/>
      </p:nvGrpSpPr>
      <p:grpSpPr>
        <a:xfrm>
          <a:off x="0" y="0"/>
          <a:ext cx="0" cy="0"/>
          <a:chOff x="0" y="0"/>
          <a:chExt cx="0" cy="0"/>
        </a:xfrm>
      </p:grpSpPr>
      <p:sp useBgFill="1">
        <p:nvSpPr>
          <p:cNvPr id="207" name="Rectangle 206">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Google Shape;200;p31"/>
          <p:cNvSpPr txBox="1">
            <a:spLocks noGrp="1"/>
          </p:cNvSpPr>
          <p:nvPr>
            <p:ph type="title"/>
          </p:nvPr>
        </p:nvSpPr>
        <p:spPr>
          <a:xfrm>
            <a:off x="628650" y="365125"/>
            <a:ext cx="7886700" cy="1325563"/>
          </a:xfrm>
          <a:prstGeom prst="rect">
            <a:avLst/>
          </a:prstGeom>
        </p:spPr>
        <p:txBody>
          <a:bodyPr spcFirstLastPara="1" lIns="91425" tIns="45700" rIns="91425" bIns="45700" anchorCtr="0">
            <a:normAutofit/>
          </a:bodyPr>
          <a:lstStyle/>
          <a:p>
            <a:pPr marL="0" lvl="0" indent="0" rtl="0">
              <a:spcBef>
                <a:spcPts val="0"/>
              </a:spcBef>
              <a:spcAft>
                <a:spcPts val="0"/>
              </a:spcAft>
              <a:buSzPts val="1800"/>
              <a:buNone/>
            </a:pPr>
            <a:r>
              <a:rPr lang="en-US" sz="4700" dirty="0">
                <a:ea typeface="Libre Franklin"/>
                <a:cs typeface="Libre Franklin"/>
                <a:sym typeface="Libre Franklin"/>
              </a:rPr>
              <a:t>Common Pitfalls:</a:t>
            </a:r>
          </a:p>
        </p:txBody>
      </p:sp>
      <p:sp>
        <p:nvSpPr>
          <p:cNvPr id="209"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 name="connsiteX0" fmla="*/ 0 w 7818120"/>
              <a:gd name="connsiteY0" fmla="*/ 0 h 18288"/>
              <a:gd name="connsiteX1" fmla="*/ 573329 w 7818120"/>
              <a:gd name="connsiteY1" fmla="*/ 0 h 18288"/>
              <a:gd name="connsiteX2" fmla="*/ 990295 w 7818120"/>
              <a:gd name="connsiteY2" fmla="*/ 0 h 18288"/>
              <a:gd name="connsiteX3" fmla="*/ 1394232 w 7818120"/>
              <a:gd name="connsiteY3" fmla="*/ 0 h 18288"/>
              <a:gd name="connsiteX4" fmla="*/ 1798168 w 7818120"/>
              <a:gd name="connsiteY4" fmla="*/ 0 h 18288"/>
              <a:gd name="connsiteX5" fmla="*/ 2371496 w 7818120"/>
              <a:gd name="connsiteY5" fmla="*/ 0 h 18288"/>
              <a:gd name="connsiteX6" fmla="*/ 2944825 w 7818120"/>
              <a:gd name="connsiteY6" fmla="*/ 0 h 18288"/>
              <a:gd name="connsiteX7" fmla="*/ 3752698 w 7818120"/>
              <a:gd name="connsiteY7" fmla="*/ 0 h 18288"/>
              <a:gd name="connsiteX8" fmla="*/ 4247845 w 7818120"/>
              <a:gd name="connsiteY8" fmla="*/ 0 h 18288"/>
              <a:gd name="connsiteX9" fmla="*/ 5055718 w 7818120"/>
              <a:gd name="connsiteY9" fmla="*/ 0 h 18288"/>
              <a:gd name="connsiteX10" fmla="*/ 5863590 w 7818120"/>
              <a:gd name="connsiteY10" fmla="*/ 0 h 18288"/>
              <a:gd name="connsiteX11" fmla="*/ 6515100 w 7818120"/>
              <a:gd name="connsiteY11" fmla="*/ 0 h 18288"/>
              <a:gd name="connsiteX12" fmla="*/ 7818120 w 7818120"/>
              <a:gd name="connsiteY12" fmla="*/ 0 h 18288"/>
              <a:gd name="connsiteX13" fmla="*/ 7818120 w 7818120"/>
              <a:gd name="connsiteY13" fmla="*/ 18288 h 18288"/>
              <a:gd name="connsiteX14" fmla="*/ 7401154 w 7818120"/>
              <a:gd name="connsiteY14" fmla="*/ 18288 h 18288"/>
              <a:gd name="connsiteX15" fmla="*/ 6593281 w 7818120"/>
              <a:gd name="connsiteY15" fmla="*/ 18288 h 18288"/>
              <a:gd name="connsiteX16" fmla="*/ 6098134 w 7818120"/>
              <a:gd name="connsiteY16" fmla="*/ 18288 h 18288"/>
              <a:gd name="connsiteX17" fmla="*/ 5446624 w 7818120"/>
              <a:gd name="connsiteY17" fmla="*/ 18288 h 18288"/>
              <a:gd name="connsiteX18" fmla="*/ 4638751 w 7818120"/>
              <a:gd name="connsiteY18" fmla="*/ 18288 h 18288"/>
              <a:gd name="connsiteX19" fmla="*/ 3987241 w 7818120"/>
              <a:gd name="connsiteY19" fmla="*/ 18288 h 18288"/>
              <a:gd name="connsiteX20" fmla="*/ 3570275 w 7818120"/>
              <a:gd name="connsiteY20" fmla="*/ 18288 h 18288"/>
              <a:gd name="connsiteX21" fmla="*/ 3075127 w 7818120"/>
              <a:gd name="connsiteY21" fmla="*/ 18288 h 18288"/>
              <a:gd name="connsiteX22" fmla="*/ 2267255 w 7818120"/>
              <a:gd name="connsiteY22" fmla="*/ 18288 h 18288"/>
              <a:gd name="connsiteX23" fmla="*/ 1615745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01002" y="-20048"/>
                  <a:pt x="215808" y="13837"/>
                  <a:pt x="416966" y="0"/>
                </a:cubicBezTo>
                <a:cubicBezTo>
                  <a:pt x="573264" y="9422"/>
                  <a:pt x="897859" y="4188"/>
                  <a:pt x="1146658" y="0"/>
                </a:cubicBezTo>
                <a:cubicBezTo>
                  <a:pt x="1409722" y="12227"/>
                  <a:pt x="1377475" y="-3286"/>
                  <a:pt x="1563624" y="0"/>
                </a:cubicBezTo>
                <a:cubicBezTo>
                  <a:pt x="1758084" y="11330"/>
                  <a:pt x="1967746" y="-7403"/>
                  <a:pt x="2136953" y="0"/>
                </a:cubicBezTo>
                <a:cubicBezTo>
                  <a:pt x="2354826" y="-5751"/>
                  <a:pt x="2687014" y="20029"/>
                  <a:pt x="2944825" y="0"/>
                </a:cubicBezTo>
                <a:cubicBezTo>
                  <a:pt x="3238848" y="15226"/>
                  <a:pt x="3415761" y="33925"/>
                  <a:pt x="3596335" y="0"/>
                </a:cubicBezTo>
                <a:cubicBezTo>
                  <a:pt x="3815108" y="13362"/>
                  <a:pt x="3972448" y="-68797"/>
                  <a:pt x="4326026" y="0"/>
                </a:cubicBezTo>
                <a:cubicBezTo>
                  <a:pt x="4638028" y="39995"/>
                  <a:pt x="4794473" y="211"/>
                  <a:pt x="4899355" y="0"/>
                </a:cubicBezTo>
                <a:cubicBezTo>
                  <a:pt x="5037170" y="-13296"/>
                  <a:pt x="5289722" y="-48609"/>
                  <a:pt x="5550865" y="0"/>
                </a:cubicBezTo>
                <a:cubicBezTo>
                  <a:pt x="5740088" y="19163"/>
                  <a:pt x="6143605" y="-29909"/>
                  <a:pt x="6358738" y="0"/>
                </a:cubicBezTo>
                <a:cubicBezTo>
                  <a:pt x="6556443" y="18955"/>
                  <a:pt x="6741581" y="-22634"/>
                  <a:pt x="6853885" y="0"/>
                </a:cubicBezTo>
                <a:cubicBezTo>
                  <a:pt x="6996029" y="20497"/>
                  <a:pt x="7453286" y="6658"/>
                  <a:pt x="7818120" y="0"/>
                </a:cubicBezTo>
                <a:cubicBezTo>
                  <a:pt x="7817552" y="7862"/>
                  <a:pt x="7817901" y="13269"/>
                  <a:pt x="7818120" y="18288"/>
                </a:cubicBezTo>
                <a:cubicBezTo>
                  <a:pt x="7701883" y="-33961"/>
                  <a:pt x="7395843" y="8437"/>
                  <a:pt x="7244791" y="18288"/>
                </a:cubicBezTo>
                <a:cubicBezTo>
                  <a:pt x="7088282" y="14407"/>
                  <a:pt x="6958165" y="20902"/>
                  <a:pt x="6827825" y="18288"/>
                </a:cubicBezTo>
                <a:cubicBezTo>
                  <a:pt x="6715653" y="-2805"/>
                  <a:pt x="6356779" y="33124"/>
                  <a:pt x="6176315" y="18288"/>
                </a:cubicBezTo>
                <a:cubicBezTo>
                  <a:pt x="6015867" y="-5301"/>
                  <a:pt x="5852369" y="-275"/>
                  <a:pt x="5681167" y="18288"/>
                </a:cubicBezTo>
                <a:cubicBezTo>
                  <a:pt x="5508002" y="48742"/>
                  <a:pt x="5304989" y="-7247"/>
                  <a:pt x="5029657" y="18288"/>
                </a:cubicBezTo>
                <a:cubicBezTo>
                  <a:pt x="4760375" y="46790"/>
                  <a:pt x="4637400" y="35678"/>
                  <a:pt x="4378147" y="18288"/>
                </a:cubicBezTo>
                <a:cubicBezTo>
                  <a:pt x="4094943" y="8043"/>
                  <a:pt x="4037303" y="27568"/>
                  <a:pt x="3726637" y="18288"/>
                </a:cubicBezTo>
                <a:cubicBezTo>
                  <a:pt x="3400340" y="-2459"/>
                  <a:pt x="3320728" y="61058"/>
                  <a:pt x="3075127" y="18288"/>
                </a:cubicBezTo>
                <a:cubicBezTo>
                  <a:pt x="2809301" y="-25757"/>
                  <a:pt x="2702630" y="16477"/>
                  <a:pt x="2501798" y="18288"/>
                </a:cubicBezTo>
                <a:cubicBezTo>
                  <a:pt x="2308686" y="20751"/>
                  <a:pt x="2079466" y="5550"/>
                  <a:pt x="1772107" y="18288"/>
                </a:cubicBezTo>
                <a:cubicBezTo>
                  <a:pt x="1420202" y="47064"/>
                  <a:pt x="1431765" y="28913"/>
                  <a:pt x="1120597" y="18288"/>
                </a:cubicBezTo>
                <a:cubicBezTo>
                  <a:pt x="791266" y="31607"/>
                  <a:pt x="235945" y="82322"/>
                  <a:pt x="0" y="18288"/>
                </a:cubicBezTo>
                <a:cubicBezTo>
                  <a:pt x="-589" y="13471"/>
                  <a:pt x="-474" y="7409"/>
                  <a:pt x="0" y="0"/>
                </a:cubicBezTo>
                <a:close/>
              </a:path>
              <a:path w="7818120" h="18288" stroke="0" extrusionOk="0">
                <a:moveTo>
                  <a:pt x="0" y="0"/>
                </a:moveTo>
                <a:cubicBezTo>
                  <a:pt x="161767" y="-7030"/>
                  <a:pt x="286873" y="-11228"/>
                  <a:pt x="573329" y="0"/>
                </a:cubicBezTo>
                <a:cubicBezTo>
                  <a:pt x="860952" y="-8429"/>
                  <a:pt x="823968" y="-2420"/>
                  <a:pt x="990295" y="0"/>
                </a:cubicBezTo>
                <a:cubicBezTo>
                  <a:pt x="1144921" y="-13846"/>
                  <a:pt x="1288801" y="10931"/>
                  <a:pt x="1394232" y="0"/>
                </a:cubicBezTo>
                <a:cubicBezTo>
                  <a:pt x="1499663" y="-10931"/>
                  <a:pt x="1677634" y="10318"/>
                  <a:pt x="1798168" y="0"/>
                </a:cubicBezTo>
                <a:cubicBezTo>
                  <a:pt x="2021167" y="5465"/>
                  <a:pt x="2087775" y="-15972"/>
                  <a:pt x="2371496" y="0"/>
                </a:cubicBezTo>
                <a:cubicBezTo>
                  <a:pt x="2646084" y="3640"/>
                  <a:pt x="2709294" y="-15431"/>
                  <a:pt x="2944825" y="0"/>
                </a:cubicBezTo>
                <a:cubicBezTo>
                  <a:pt x="3182104" y="39801"/>
                  <a:pt x="3563508" y="7189"/>
                  <a:pt x="3752698" y="0"/>
                </a:cubicBezTo>
                <a:cubicBezTo>
                  <a:pt x="4004713" y="-51688"/>
                  <a:pt x="4111759" y="8465"/>
                  <a:pt x="4247845" y="0"/>
                </a:cubicBezTo>
                <a:cubicBezTo>
                  <a:pt x="4409051" y="-38636"/>
                  <a:pt x="4840912" y="-6880"/>
                  <a:pt x="5055718" y="0"/>
                </a:cubicBezTo>
                <a:cubicBezTo>
                  <a:pt x="5318987" y="12828"/>
                  <a:pt x="5464207" y="16349"/>
                  <a:pt x="5863590" y="0"/>
                </a:cubicBezTo>
                <a:cubicBezTo>
                  <a:pt x="6258188" y="21536"/>
                  <a:pt x="6373895" y="-20866"/>
                  <a:pt x="6515100" y="0"/>
                </a:cubicBezTo>
                <a:cubicBezTo>
                  <a:pt x="6673199" y="-42487"/>
                  <a:pt x="7368245" y="-124798"/>
                  <a:pt x="7818120" y="0"/>
                </a:cubicBezTo>
                <a:cubicBezTo>
                  <a:pt x="7818163" y="8895"/>
                  <a:pt x="7818750" y="9828"/>
                  <a:pt x="7818120" y="18288"/>
                </a:cubicBezTo>
                <a:cubicBezTo>
                  <a:pt x="7615777" y="-1071"/>
                  <a:pt x="7527543" y="-5750"/>
                  <a:pt x="7401154" y="18288"/>
                </a:cubicBezTo>
                <a:cubicBezTo>
                  <a:pt x="7322611" y="47896"/>
                  <a:pt x="6964426" y="-24966"/>
                  <a:pt x="6593281" y="18288"/>
                </a:cubicBezTo>
                <a:cubicBezTo>
                  <a:pt x="6260055" y="33833"/>
                  <a:pt x="6287545" y="-3963"/>
                  <a:pt x="6098134" y="18288"/>
                </a:cubicBezTo>
                <a:cubicBezTo>
                  <a:pt x="5900337" y="14995"/>
                  <a:pt x="5605990" y="72621"/>
                  <a:pt x="5446624" y="18288"/>
                </a:cubicBezTo>
                <a:cubicBezTo>
                  <a:pt x="5244167" y="-23104"/>
                  <a:pt x="4914971" y="-34358"/>
                  <a:pt x="4638751" y="18288"/>
                </a:cubicBezTo>
                <a:cubicBezTo>
                  <a:pt x="4353273" y="8380"/>
                  <a:pt x="4297533" y="13876"/>
                  <a:pt x="3987241" y="18288"/>
                </a:cubicBezTo>
                <a:cubicBezTo>
                  <a:pt x="3687723" y="41876"/>
                  <a:pt x="3776181" y="30039"/>
                  <a:pt x="3570275" y="18288"/>
                </a:cubicBezTo>
                <a:cubicBezTo>
                  <a:pt x="3396160" y="10249"/>
                  <a:pt x="3285909" y="48310"/>
                  <a:pt x="3075127" y="18288"/>
                </a:cubicBezTo>
                <a:cubicBezTo>
                  <a:pt x="2869474" y="41512"/>
                  <a:pt x="2676329" y="4972"/>
                  <a:pt x="2267255" y="18288"/>
                </a:cubicBezTo>
                <a:cubicBezTo>
                  <a:pt x="1866401" y="24532"/>
                  <a:pt x="1882987" y="25696"/>
                  <a:pt x="1615745" y="18288"/>
                </a:cubicBezTo>
                <a:cubicBezTo>
                  <a:pt x="1346085" y="13379"/>
                  <a:pt x="1323312" y="12392"/>
                  <a:pt x="1120597" y="18288"/>
                </a:cubicBezTo>
                <a:cubicBezTo>
                  <a:pt x="940237" y="-60975"/>
                  <a:pt x="569386" y="27591"/>
                  <a:pt x="0" y="18288"/>
                </a:cubicBezTo>
                <a:cubicBezTo>
                  <a:pt x="1751" y="14440"/>
                  <a:pt x="-1272" y="7740"/>
                  <a:pt x="0" y="0"/>
                </a:cubicBezTo>
                <a:close/>
              </a:path>
              <a:path w="7818120" h="18288" fill="none" stroke="0" extrusionOk="0">
                <a:moveTo>
                  <a:pt x="0" y="0"/>
                </a:moveTo>
                <a:cubicBezTo>
                  <a:pt x="102311" y="-24031"/>
                  <a:pt x="206428" y="20084"/>
                  <a:pt x="416966" y="0"/>
                </a:cubicBezTo>
                <a:cubicBezTo>
                  <a:pt x="662339" y="-9883"/>
                  <a:pt x="833564" y="-11910"/>
                  <a:pt x="1146658" y="0"/>
                </a:cubicBezTo>
                <a:cubicBezTo>
                  <a:pt x="1398993" y="16754"/>
                  <a:pt x="1378239" y="-4997"/>
                  <a:pt x="1563624" y="0"/>
                </a:cubicBezTo>
                <a:cubicBezTo>
                  <a:pt x="1738265" y="3015"/>
                  <a:pt x="2006667" y="23864"/>
                  <a:pt x="2136953" y="0"/>
                </a:cubicBezTo>
                <a:cubicBezTo>
                  <a:pt x="2338524" y="-3063"/>
                  <a:pt x="2693378" y="-15904"/>
                  <a:pt x="2944825" y="0"/>
                </a:cubicBezTo>
                <a:cubicBezTo>
                  <a:pt x="3201439" y="-13695"/>
                  <a:pt x="3379198" y="46243"/>
                  <a:pt x="3596335" y="0"/>
                </a:cubicBezTo>
                <a:cubicBezTo>
                  <a:pt x="3778868" y="-61549"/>
                  <a:pt x="3979469" y="3461"/>
                  <a:pt x="4326026" y="0"/>
                </a:cubicBezTo>
                <a:cubicBezTo>
                  <a:pt x="4670641" y="40397"/>
                  <a:pt x="4801160" y="2093"/>
                  <a:pt x="4899355" y="0"/>
                </a:cubicBezTo>
                <a:cubicBezTo>
                  <a:pt x="4972821" y="-4221"/>
                  <a:pt x="5326959" y="8892"/>
                  <a:pt x="5550865" y="0"/>
                </a:cubicBezTo>
                <a:cubicBezTo>
                  <a:pt x="5793178" y="12267"/>
                  <a:pt x="6146346" y="-4531"/>
                  <a:pt x="6358738" y="0"/>
                </a:cubicBezTo>
                <a:cubicBezTo>
                  <a:pt x="6580825" y="49349"/>
                  <a:pt x="6739467" y="13524"/>
                  <a:pt x="6853885" y="0"/>
                </a:cubicBezTo>
                <a:cubicBezTo>
                  <a:pt x="7057243" y="-60557"/>
                  <a:pt x="7415107" y="-58698"/>
                  <a:pt x="7818120" y="0"/>
                </a:cubicBezTo>
                <a:cubicBezTo>
                  <a:pt x="7817705" y="7748"/>
                  <a:pt x="7817189" y="13015"/>
                  <a:pt x="7818120" y="18288"/>
                </a:cubicBezTo>
                <a:cubicBezTo>
                  <a:pt x="7693944" y="-3615"/>
                  <a:pt x="7376376" y="-6677"/>
                  <a:pt x="7244791" y="18288"/>
                </a:cubicBezTo>
                <a:cubicBezTo>
                  <a:pt x="7100086" y="-5717"/>
                  <a:pt x="6942350" y="35421"/>
                  <a:pt x="6827825" y="18288"/>
                </a:cubicBezTo>
                <a:cubicBezTo>
                  <a:pt x="6691364" y="27873"/>
                  <a:pt x="6342432" y="37332"/>
                  <a:pt x="6176315" y="18288"/>
                </a:cubicBezTo>
                <a:cubicBezTo>
                  <a:pt x="6012850" y="28657"/>
                  <a:pt x="5862979" y="-980"/>
                  <a:pt x="5681167" y="18288"/>
                </a:cubicBezTo>
                <a:cubicBezTo>
                  <a:pt x="5485624" y="71662"/>
                  <a:pt x="5295851" y="1288"/>
                  <a:pt x="5029657" y="18288"/>
                </a:cubicBezTo>
                <a:cubicBezTo>
                  <a:pt x="4753680" y="49046"/>
                  <a:pt x="4640335" y="38506"/>
                  <a:pt x="4378147" y="18288"/>
                </a:cubicBezTo>
                <a:cubicBezTo>
                  <a:pt x="4103046" y="-4537"/>
                  <a:pt x="4022480" y="43848"/>
                  <a:pt x="3726637" y="18288"/>
                </a:cubicBezTo>
                <a:cubicBezTo>
                  <a:pt x="3429109" y="3476"/>
                  <a:pt x="3316488" y="61415"/>
                  <a:pt x="3075127" y="18288"/>
                </a:cubicBezTo>
                <a:cubicBezTo>
                  <a:pt x="2821014" y="6093"/>
                  <a:pt x="2665050" y="-11263"/>
                  <a:pt x="2501798" y="18288"/>
                </a:cubicBezTo>
                <a:cubicBezTo>
                  <a:pt x="2343345" y="29394"/>
                  <a:pt x="2120041" y="-50427"/>
                  <a:pt x="1772107" y="18288"/>
                </a:cubicBezTo>
                <a:cubicBezTo>
                  <a:pt x="1424078" y="50665"/>
                  <a:pt x="1427418" y="32572"/>
                  <a:pt x="1120597" y="18288"/>
                </a:cubicBezTo>
                <a:cubicBezTo>
                  <a:pt x="796486" y="45938"/>
                  <a:pt x="243712" y="47798"/>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3" name="Google Shape;201;p31">
            <a:extLst>
              <a:ext uri="{FF2B5EF4-FFF2-40B4-BE49-F238E27FC236}">
                <a16:creationId xmlns:a16="http://schemas.microsoft.com/office/drawing/2014/main" id="{AE3EE153-6444-F09E-52AE-D4C704967AC7}"/>
              </a:ext>
            </a:extLst>
          </p:cNvPr>
          <p:cNvGraphicFramePr>
            <a:graphicFrameLocks noGrp="1"/>
          </p:cNvGraphicFramePr>
          <p:nvPr>
            <p:ph idx="1"/>
            <p:extLst>
              <p:ext uri="{D42A27DB-BD31-4B8C-83A1-F6EECF244321}">
                <p14:modId xmlns:p14="http://schemas.microsoft.com/office/powerpoint/2010/main" val="1318216571"/>
              </p:ext>
            </p:extLst>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A picture containing company name&#10;&#10;Description automatically generated">
            <a:extLst>
              <a:ext uri="{FF2B5EF4-FFF2-40B4-BE49-F238E27FC236}">
                <a16:creationId xmlns:a16="http://schemas.microsoft.com/office/drawing/2014/main" id="{9DB70ACD-22EF-2EE8-6834-9D705C12F9CE}"/>
              </a:ext>
            </a:extLst>
          </p:cNvPr>
          <p:cNvPicPr>
            <a:picLocks noChangeAspect="1"/>
          </p:cNvPicPr>
          <p:nvPr/>
        </p:nvPicPr>
        <p:blipFill>
          <a:blip r:embed="rId8"/>
          <a:stretch>
            <a:fillRect/>
          </a:stretch>
        </p:blipFill>
        <p:spPr>
          <a:xfrm>
            <a:off x="6133138" y="6176963"/>
            <a:ext cx="2591399" cy="56431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05"/>
        <p:cNvGrpSpPr/>
        <p:nvPr/>
      </p:nvGrpSpPr>
      <p:grpSpPr>
        <a:xfrm>
          <a:off x="0" y="0"/>
          <a:ext cx="0" cy="0"/>
          <a:chOff x="0" y="0"/>
          <a:chExt cx="0" cy="0"/>
        </a:xfrm>
      </p:grpSpPr>
      <p:sp useBgFill="1">
        <p:nvSpPr>
          <p:cNvPr id="212" name="Rectangle 211">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Google Shape;206;p32"/>
          <p:cNvSpPr txBox="1">
            <a:spLocks noGrp="1"/>
          </p:cNvSpPr>
          <p:nvPr>
            <p:ph type="title"/>
          </p:nvPr>
        </p:nvSpPr>
        <p:spPr>
          <a:xfrm>
            <a:off x="606478" y="386930"/>
            <a:ext cx="6927525" cy="1188950"/>
          </a:xfrm>
          <a:prstGeom prst="rect">
            <a:avLst/>
          </a:prstGeom>
        </p:spPr>
        <p:txBody>
          <a:bodyPr spcFirstLastPara="1" lIns="91425" tIns="45700" rIns="91425" bIns="45700" anchor="b" anchorCtr="0">
            <a:normAutofit/>
          </a:bodyPr>
          <a:lstStyle/>
          <a:p>
            <a:pPr marL="0" lvl="0" indent="0" rtl="0">
              <a:spcBef>
                <a:spcPts val="0"/>
              </a:spcBef>
              <a:spcAft>
                <a:spcPts val="0"/>
              </a:spcAft>
              <a:buClr>
                <a:schemeClr val="dk1"/>
              </a:buClr>
              <a:buSzPts val="2800"/>
              <a:buFont typeface="Libre Franklin Thin"/>
              <a:buNone/>
            </a:pPr>
            <a:r>
              <a:rPr lang="en-US" sz="4700" dirty="0"/>
              <a:t>BRAINSTORMING…</a:t>
            </a:r>
          </a:p>
        </p:txBody>
      </p:sp>
      <p:grpSp>
        <p:nvGrpSpPr>
          <p:cNvPr id="214" name="Group 213">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217" name="Rectangle 214">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Rectangle 215">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8" name="Rectangle 217">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Google Shape;207;p32"/>
          <p:cNvSpPr txBox="1">
            <a:spLocks noGrp="1"/>
          </p:cNvSpPr>
          <p:nvPr>
            <p:ph idx="1"/>
          </p:nvPr>
        </p:nvSpPr>
        <p:spPr>
          <a:xfrm>
            <a:off x="595245" y="2599509"/>
            <a:ext cx="7607751" cy="3435531"/>
          </a:xfrm>
          <a:prstGeom prst="rect">
            <a:avLst/>
          </a:prstGeom>
        </p:spPr>
        <p:txBody>
          <a:bodyPr spcFirstLastPara="1" lIns="91425" tIns="45700" rIns="91425" bIns="45700" anchor="ctr" anchorCtr="0">
            <a:normAutofit/>
          </a:bodyPr>
          <a:lstStyle/>
          <a:p>
            <a:pPr marL="342900" lvl="0" indent="0" rtl="0">
              <a:spcBef>
                <a:spcPts val="0"/>
              </a:spcBef>
              <a:spcAft>
                <a:spcPts val="0"/>
              </a:spcAft>
              <a:buSzPts val="1800"/>
              <a:buNone/>
            </a:pPr>
            <a:endParaRPr lang="en-US" dirty="0"/>
          </a:p>
          <a:p>
            <a:pPr marL="0" lvl="0" indent="0" rtl="0">
              <a:spcBef>
                <a:spcPts val="800"/>
              </a:spcBef>
              <a:spcAft>
                <a:spcPts val="0"/>
              </a:spcAft>
              <a:buSzPts val="1800"/>
              <a:buNone/>
            </a:pPr>
            <a:endParaRPr lang="en-US" dirty="0"/>
          </a:p>
          <a:p>
            <a:pPr marL="342900" lvl="0" indent="-342900" rtl="0">
              <a:spcBef>
                <a:spcPts val="800"/>
              </a:spcBef>
              <a:spcAft>
                <a:spcPts val="0"/>
              </a:spcAft>
              <a:buClr>
                <a:schemeClr val="dk1"/>
              </a:buClr>
              <a:buSzPts val="3000"/>
              <a:buFont typeface="Arial"/>
              <a:buChar char="•"/>
            </a:pPr>
            <a:r>
              <a:rPr lang="en-US" b="0" dirty="0"/>
              <a:t>What experience(s) can you describe for your chosen prompt(s)? What did you value and/or learn from that experience? </a:t>
            </a:r>
          </a:p>
          <a:p>
            <a:pPr marL="0" lvl="0" indent="0" rtl="0">
              <a:spcBef>
                <a:spcPts val="800"/>
              </a:spcBef>
              <a:spcAft>
                <a:spcPts val="0"/>
              </a:spcAft>
              <a:buSzPts val="1800"/>
              <a:buNone/>
            </a:pPr>
            <a:endParaRPr lang="en-US" b="0" dirty="0"/>
          </a:p>
          <a:p>
            <a:pPr marL="342900" lvl="0" indent="-342900" rtl="0">
              <a:spcBef>
                <a:spcPts val="800"/>
              </a:spcBef>
              <a:spcAft>
                <a:spcPts val="0"/>
              </a:spcAft>
              <a:buClr>
                <a:schemeClr val="dk1"/>
              </a:buClr>
              <a:buSzPts val="3000"/>
              <a:buFont typeface="Arial"/>
              <a:buChar char="•"/>
            </a:pPr>
            <a:r>
              <a:rPr lang="en-US" b="0" dirty="0"/>
              <a:t>How did it shape you and your goals?</a:t>
            </a:r>
          </a:p>
          <a:p>
            <a:pPr marL="0" lvl="0" indent="0" rtl="0">
              <a:spcBef>
                <a:spcPts val="800"/>
              </a:spcBef>
              <a:spcAft>
                <a:spcPts val="0"/>
              </a:spcAft>
              <a:buSzPts val="1800"/>
              <a:buNone/>
            </a:pPr>
            <a:endParaRPr lang="en-US" b="0" dirty="0"/>
          </a:p>
          <a:p>
            <a:pPr marL="342900" lvl="0" indent="-342900" rtl="0">
              <a:spcBef>
                <a:spcPts val="800"/>
              </a:spcBef>
              <a:spcAft>
                <a:spcPts val="0"/>
              </a:spcAft>
              <a:buClr>
                <a:schemeClr val="dk1"/>
              </a:buClr>
              <a:buSzPts val="3000"/>
              <a:buFont typeface="Arial"/>
              <a:buChar char="•"/>
            </a:pPr>
            <a:r>
              <a:rPr lang="en-US" b="0" dirty="0"/>
              <a:t>What concerns or questions do you have about writing your personal statement?</a:t>
            </a:r>
          </a:p>
          <a:p>
            <a:pPr marL="0" lvl="0" indent="0" rtl="0">
              <a:spcBef>
                <a:spcPts val="800"/>
              </a:spcBef>
              <a:spcAft>
                <a:spcPts val="0"/>
              </a:spcAft>
              <a:buSzPts val="1800"/>
              <a:buNone/>
            </a:pPr>
            <a:endParaRPr lang="en-US" b="0" dirty="0"/>
          </a:p>
          <a:p>
            <a:pPr marL="342900" lvl="0" indent="0" rtl="0">
              <a:spcBef>
                <a:spcPts val="800"/>
              </a:spcBef>
              <a:spcAft>
                <a:spcPts val="0"/>
              </a:spcAft>
              <a:buSzPts val="1800"/>
              <a:buNone/>
            </a:pPr>
            <a:endParaRPr lang="en-US" dirty="0"/>
          </a:p>
          <a:p>
            <a:pPr marL="342900" lvl="0" indent="-342900" rtl="0">
              <a:spcBef>
                <a:spcPts val="800"/>
              </a:spcBef>
              <a:spcAft>
                <a:spcPts val="0"/>
              </a:spcAft>
              <a:buClr>
                <a:schemeClr val="dk1"/>
              </a:buClr>
              <a:buSzPts val="1800"/>
              <a:buNone/>
            </a:pPr>
            <a:endParaRPr lang="en-US" dirty="0"/>
          </a:p>
        </p:txBody>
      </p:sp>
      <p:pic>
        <p:nvPicPr>
          <p:cNvPr id="2" name="Picture 1" descr="A picture containing company name&#10;&#10;Description automatically generated">
            <a:extLst>
              <a:ext uri="{FF2B5EF4-FFF2-40B4-BE49-F238E27FC236}">
                <a16:creationId xmlns:a16="http://schemas.microsoft.com/office/drawing/2014/main" id="{ED5B3964-4B23-D56D-7EF7-C97232FEE2A5}"/>
              </a:ext>
            </a:extLst>
          </p:cNvPr>
          <p:cNvPicPr>
            <a:picLocks noChangeAspect="1"/>
          </p:cNvPicPr>
          <p:nvPr/>
        </p:nvPicPr>
        <p:blipFill>
          <a:blip r:embed="rId3"/>
          <a:stretch>
            <a:fillRect/>
          </a:stretch>
        </p:blipFill>
        <p:spPr>
          <a:xfrm>
            <a:off x="6122731" y="5944550"/>
            <a:ext cx="2591399" cy="5643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0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11"/>
        <p:cNvGrpSpPr/>
        <p:nvPr/>
      </p:nvGrpSpPr>
      <p:grpSpPr>
        <a:xfrm>
          <a:off x="0" y="0"/>
          <a:ext cx="0" cy="0"/>
          <a:chOff x="0" y="0"/>
          <a:chExt cx="0" cy="0"/>
        </a:xfrm>
      </p:grpSpPr>
      <p:sp useBgFill="1">
        <p:nvSpPr>
          <p:cNvPr id="219" name="Rectangle 218">
            <a:extLst>
              <a:ext uri="{FF2B5EF4-FFF2-40B4-BE49-F238E27FC236}">
                <a16:creationId xmlns:a16="http://schemas.microsoft.com/office/drawing/2014/main" id="{9D8233B0-41B5-4D9A-AEEC-13DB66A8C9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Google Shape;212;p33"/>
          <p:cNvSpPr txBox="1">
            <a:spLocks noGrp="1"/>
          </p:cNvSpPr>
          <p:nvPr>
            <p:ph type="title"/>
          </p:nvPr>
        </p:nvSpPr>
        <p:spPr>
          <a:xfrm>
            <a:off x="606478" y="386930"/>
            <a:ext cx="6927525" cy="1188950"/>
          </a:xfrm>
          <a:prstGeom prst="rect">
            <a:avLst/>
          </a:prstGeom>
        </p:spPr>
        <p:txBody>
          <a:bodyPr spcFirstLastPara="1" lIns="91425" tIns="45700" rIns="91425" bIns="45700" anchor="b" anchorCtr="0">
            <a:normAutofit fontScale="90000"/>
          </a:bodyPr>
          <a:lstStyle/>
          <a:p>
            <a:pPr marL="0" lvl="0" indent="0" rtl="0">
              <a:spcBef>
                <a:spcPts val="0"/>
              </a:spcBef>
              <a:spcAft>
                <a:spcPts val="0"/>
              </a:spcAft>
              <a:buClr>
                <a:schemeClr val="dk1"/>
              </a:buClr>
              <a:buSzPts val="2800"/>
              <a:buFont typeface="Libre Franklin Thin"/>
              <a:buNone/>
            </a:pPr>
            <a:r>
              <a:rPr lang="en-US" sz="4700" dirty="0"/>
              <a:t>REVISION AND EDITING TIPS</a:t>
            </a:r>
          </a:p>
        </p:txBody>
      </p:sp>
      <p:grpSp>
        <p:nvGrpSpPr>
          <p:cNvPr id="221" name="Group 220">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222" name="Rectangle 221">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Rectangle 222">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5" name="Rectangle 22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15" name="Google Shape;213;p33">
            <a:extLst>
              <a:ext uri="{FF2B5EF4-FFF2-40B4-BE49-F238E27FC236}">
                <a16:creationId xmlns:a16="http://schemas.microsoft.com/office/drawing/2014/main" id="{80E50F7F-53DA-C2C2-ED92-23BD0C26C6A2}"/>
              </a:ext>
            </a:extLst>
          </p:cNvPr>
          <p:cNvGraphicFramePr>
            <a:graphicFrameLocks noGrp="1"/>
          </p:cNvGraphicFramePr>
          <p:nvPr>
            <p:ph idx="1"/>
            <p:extLst>
              <p:ext uri="{D42A27DB-BD31-4B8C-83A1-F6EECF244321}">
                <p14:modId xmlns:p14="http://schemas.microsoft.com/office/powerpoint/2010/main" val="3082761289"/>
              </p:ext>
            </p:extLst>
          </p:nvPr>
        </p:nvGraphicFramePr>
        <p:xfrm>
          <a:off x="618948" y="2598710"/>
          <a:ext cx="7529604" cy="34381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A picture containing company name&#10;&#10;Description automatically generated">
            <a:extLst>
              <a:ext uri="{FF2B5EF4-FFF2-40B4-BE49-F238E27FC236}">
                <a16:creationId xmlns:a16="http://schemas.microsoft.com/office/drawing/2014/main" id="{D63E8061-0292-9572-D024-2485D63D1F7F}"/>
              </a:ext>
            </a:extLst>
          </p:cNvPr>
          <p:cNvPicPr>
            <a:picLocks noChangeAspect="1"/>
          </p:cNvPicPr>
          <p:nvPr/>
        </p:nvPicPr>
        <p:blipFill>
          <a:blip r:embed="rId8"/>
          <a:stretch>
            <a:fillRect/>
          </a:stretch>
        </p:blipFill>
        <p:spPr>
          <a:xfrm>
            <a:off x="6122731" y="5911731"/>
            <a:ext cx="2591399" cy="56431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95C1F4-AE7F-44E4-8693-40D3D68311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734DDD3-F723-4DD3-8ABE-EC0B2AC87D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891743" y="-15978"/>
            <a:ext cx="5360514" cy="5876916"/>
            <a:chOff x="329184" y="-99107"/>
            <a:chExt cx="524256" cy="5876916"/>
          </a:xfrm>
        </p:grpSpPr>
        <p:cxnSp>
          <p:nvCxnSpPr>
            <p:cNvPr id="11" name="Straight Connector 10">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99107"/>
              <a:ext cx="524256" cy="56312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Rectangle 1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1055718"/>
            <a:ext cx="8249304" cy="335834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AB5846-4947-B273-95B4-44EE65A3DA48}"/>
              </a:ext>
            </a:extLst>
          </p:cNvPr>
          <p:cNvSpPr>
            <a:spLocks noGrp="1"/>
          </p:cNvSpPr>
          <p:nvPr>
            <p:ph type="ctrTitle"/>
          </p:nvPr>
        </p:nvSpPr>
        <p:spPr>
          <a:xfrm>
            <a:off x="1143000" y="1584683"/>
            <a:ext cx="6858000" cy="2551829"/>
          </a:xfrm>
        </p:spPr>
        <p:txBody>
          <a:bodyPr anchor="ctr">
            <a:normAutofit/>
          </a:bodyPr>
          <a:lstStyle/>
          <a:p>
            <a:r>
              <a:rPr lang="en-US" sz="5700" b="1" dirty="0"/>
              <a:t>Letters of Recommendation</a:t>
            </a:r>
          </a:p>
        </p:txBody>
      </p:sp>
      <p:sp>
        <p:nvSpPr>
          <p:cNvPr id="3" name="Subtitle 2">
            <a:extLst>
              <a:ext uri="{FF2B5EF4-FFF2-40B4-BE49-F238E27FC236}">
                <a16:creationId xmlns:a16="http://schemas.microsoft.com/office/drawing/2014/main" id="{196FCB37-FC19-586D-F0E5-A20738716D21}"/>
              </a:ext>
            </a:extLst>
          </p:cNvPr>
          <p:cNvSpPr>
            <a:spLocks noGrp="1"/>
          </p:cNvSpPr>
          <p:nvPr>
            <p:ph type="subTitle" idx="1"/>
          </p:nvPr>
        </p:nvSpPr>
        <p:spPr>
          <a:xfrm>
            <a:off x="1143000" y="5160469"/>
            <a:ext cx="6858000" cy="1182135"/>
          </a:xfrm>
        </p:spPr>
        <p:txBody>
          <a:bodyPr anchor="ctr">
            <a:normAutofit/>
          </a:bodyPr>
          <a:lstStyle/>
          <a:p>
            <a:endParaRPr lang="en-US" sz="2400"/>
          </a:p>
        </p:txBody>
      </p:sp>
    </p:spTree>
    <p:extLst>
      <p:ext uri="{BB962C8B-B14F-4D97-AF65-F5344CB8AC3E}">
        <p14:creationId xmlns:p14="http://schemas.microsoft.com/office/powerpoint/2010/main" val="90847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5F76FC-A162-283D-F787-B07241C7D209}"/>
              </a:ext>
            </a:extLst>
          </p:cNvPr>
          <p:cNvSpPr>
            <a:spLocks noGrp="1"/>
          </p:cNvSpPr>
          <p:nvPr>
            <p:ph type="title"/>
          </p:nvPr>
        </p:nvSpPr>
        <p:spPr>
          <a:xfrm>
            <a:off x="628650" y="365125"/>
            <a:ext cx="7886700" cy="1325563"/>
          </a:xfrm>
        </p:spPr>
        <p:txBody>
          <a:bodyPr>
            <a:normAutofit/>
          </a:bodyPr>
          <a:lstStyle/>
          <a:p>
            <a:r>
              <a:rPr lang="en-US" sz="4300" dirty="0"/>
              <a:t>Demystifying Letters of Rec: FAQS</a:t>
            </a:r>
          </a:p>
        </p:txBody>
      </p:sp>
      <p:sp>
        <p:nvSpPr>
          <p:cNvPr id="19"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 name="connsiteX0" fmla="*/ 0 w 8140446"/>
              <a:gd name="connsiteY0" fmla="*/ 0 h 18288"/>
              <a:gd name="connsiteX1" fmla="*/ 596966 w 8140446"/>
              <a:gd name="connsiteY1" fmla="*/ 0 h 18288"/>
              <a:gd name="connsiteX2" fmla="*/ 1031123 w 8140446"/>
              <a:gd name="connsiteY2" fmla="*/ 0 h 18288"/>
              <a:gd name="connsiteX3" fmla="*/ 1872303 w 8140446"/>
              <a:gd name="connsiteY3" fmla="*/ 0 h 18288"/>
              <a:gd name="connsiteX4" fmla="*/ 2469269 w 8140446"/>
              <a:gd name="connsiteY4" fmla="*/ 0 h 18288"/>
              <a:gd name="connsiteX5" fmla="*/ 3066235 w 8140446"/>
              <a:gd name="connsiteY5" fmla="*/ 0 h 18288"/>
              <a:gd name="connsiteX6" fmla="*/ 3907414 w 8140446"/>
              <a:gd name="connsiteY6" fmla="*/ 0 h 18288"/>
              <a:gd name="connsiteX7" fmla="*/ 4422976 w 8140446"/>
              <a:gd name="connsiteY7" fmla="*/ 0 h 18288"/>
              <a:gd name="connsiteX8" fmla="*/ 5264155 w 8140446"/>
              <a:gd name="connsiteY8" fmla="*/ 0 h 18288"/>
              <a:gd name="connsiteX9" fmla="*/ 6105335 w 8140446"/>
              <a:gd name="connsiteY9" fmla="*/ 0 h 18288"/>
              <a:gd name="connsiteX10" fmla="*/ 6783705 w 8140446"/>
              <a:gd name="connsiteY10" fmla="*/ 0 h 18288"/>
              <a:gd name="connsiteX11" fmla="*/ 8140446 w 8140446"/>
              <a:gd name="connsiteY11" fmla="*/ 0 h 18288"/>
              <a:gd name="connsiteX12" fmla="*/ 8140446 w 8140446"/>
              <a:gd name="connsiteY12" fmla="*/ 18288 h 18288"/>
              <a:gd name="connsiteX13" fmla="*/ 7706289 w 8140446"/>
              <a:gd name="connsiteY13" fmla="*/ 18288 h 18288"/>
              <a:gd name="connsiteX14" fmla="*/ 6865109 w 8140446"/>
              <a:gd name="connsiteY14" fmla="*/ 18288 h 18288"/>
              <a:gd name="connsiteX15" fmla="*/ 6349548 w 8140446"/>
              <a:gd name="connsiteY15" fmla="*/ 18288 h 18288"/>
              <a:gd name="connsiteX16" fmla="*/ 5671177 w 8140446"/>
              <a:gd name="connsiteY16" fmla="*/ 18288 h 18288"/>
              <a:gd name="connsiteX17" fmla="*/ 4829998 w 8140446"/>
              <a:gd name="connsiteY17" fmla="*/ 18288 h 18288"/>
              <a:gd name="connsiteX18" fmla="*/ 4151627 w 8140446"/>
              <a:gd name="connsiteY18" fmla="*/ 18288 h 18288"/>
              <a:gd name="connsiteX19" fmla="*/ 3717470 w 8140446"/>
              <a:gd name="connsiteY19" fmla="*/ 18288 h 18288"/>
              <a:gd name="connsiteX20" fmla="*/ 3201909 w 8140446"/>
              <a:gd name="connsiteY20" fmla="*/ 18288 h 18288"/>
              <a:gd name="connsiteX21" fmla="*/ 2360729 w 8140446"/>
              <a:gd name="connsiteY21" fmla="*/ 18288 h 18288"/>
              <a:gd name="connsiteX22" fmla="*/ 1682359 w 8140446"/>
              <a:gd name="connsiteY22" fmla="*/ 18288 h 18288"/>
              <a:gd name="connsiteX23" fmla="*/ 1166797 w 8140446"/>
              <a:gd name="connsiteY23" fmla="*/ 18288 h 18288"/>
              <a:gd name="connsiteX24" fmla="*/ 0 w 8140446"/>
              <a:gd name="connsiteY24" fmla="*/ 18288 h 18288"/>
              <a:gd name="connsiteX25" fmla="*/ 0 w 8140446"/>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8288"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878" y="7862"/>
                  <a:pt x="8140227" y="13269"/>
                  <a:pt x="8140446" y="18288"/>
                </a:cubicBezTo>
                <a:cubicBezTo>
                  <a:pt x="7908069" y="-20636"/>
                  <a:pt x="7683037" y="21977"/>
                  <a:pt x="7543480" y="18288"/>
                </a:cubicBezTo>
                <a:cubicBezTo>
                  <a:pt x="7393752" y="10050"/>
                  <a:pt x="7221032" y="-3229"/>
                  <a:pt x="7109323" y="18288"/>
                </a:cubicBezTo>
                <a:cubicBezTo>
                  <a:pt x="7015297" y="22483"/>
                  <a:pt x="6599332" y="40899"/>
                  <a:pt x="6430952" y="18288"/>
                </a:cubicBezTo>
                <a:cubicBezTo>
                  <a:pt x="6292915" y="-34150"/>
                  <a:pt x="6142305" y="21507"/>
                  <a:pt x="5915391" y="18288"/>
                </a:cubicBezTo>
                <a:cubicBezTo>
                  <a:pt x="5682725" y="47843"/>
                  <a:pt x="5440566" y="31420"/>
                  <a:pt x="5237020" y="18288"/>
                </a:cubicBezTo>
                <a:cubicBezTo>
                  <a:pt x="5046456" y="10577"/>
                  <a:pt x="4706449" y="51976"/>
                  <a:pt x="4558650" y="18288"/>
                </a:cubicBezTo>
                <a:cubicBezTo>
                  <a:pt x="4361396" y="-987"/>
                  <a:pt x="4145362" y="-22303"/>
                  <a:pt x="3880279" y="18288"/>
                </a:cubicBezTo>
                <a:cubicBezTo>
                  <a:pt x="3610716" y="25411"/>
                  <a:pt x="3472690" y="4008"/>
                  <a:pt x="3201909" y="18288"/>
                </a:cubicBezTo>
                <a:cubicBezTo>
                  <a:pt x="2913595" y="35097"/>
                  <a:pt x="2753317" y="-1149"/>
                  <a:pt x="2604943" y="18288"/>
                </a:cubicBezTo>
                <a:cubicBezTo>
                  <a:pt x="2450130" y="36989"/>
                  <a:pt x="1974183" y="40159"/>
                  <a:pt x="1845168" y="18288"/>
                </a:cubicBezTo>
                <a:cubicBezTo>
                  <a:pt x="1677929" y="220"/>
                  <a:pt x="1378098" y="-772"/>
                  <a:pt x="1166797" y="18288"/>
                </a:cubicBezTo>
                <a:cubicBezTo>
                  <a:pt x="921150" y="53277"/>
                  <a:pt x="327457" y="47297"/>
                  <a:pt x="0" y="18288"/>
                </a:cubicBezTo>
                <a:cubicBezTo>
                  <a:pt x="-589" y="13471"/>
                  <a:pt x="-474" y="7409"/>
                  <a:pt x="0" y="0"/>
                </a:cubicBezTo>
                <a:close/>
              </a:path>
              <a:path w="8140446" h="18288"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40452" y="8597"/>
                  <a:pt x="8141122" y="9732"/>
                  <a:pt x="8140446" y="18288"/>
                </a:cubicBezTo>
                <a:cubicBezTo>
                  <a:pt x="7961834" y="8406"/>
                  <a:pt x="7874097" y="10350"/>
                  <a:pt x="7706289" y="18288"/>
                </a:cubicBezTo>
                <a:cubicBezTo>
                  <a:pt x="7582508" y="-14920"/>
                  <a:pt x="7179551" y="-33111"/>
                  <a:pt x="6865109" y="18288"/>
                </a:cubicBezTo>
                <a:cubicBezTo>
                  <a:pt x="6583382" y="24117"/>
                  <a:pt x="6525821" y="36696"/>
                  <a:pt x="6349548" y="18288"/>
                </a:cubicBezTo>
                <a:cubicBezTo>
                  <a:pt x="6209953" y="10881"/>
                  <a:pt x="5959707" y="-47828"/>
                  <a:pt x="5671177" y="18288"/>
                </a:cubicBezTo>
                <a:cubicBezTo>
                  <a:pt x="5387744" y="29809"/>
                  <a:pt x="5228514" y="101507"/>
                  <a:pt x="4829998" y="18288"/>
                </a:cubicBezTo>
                <a:cubicBezTo>
                  <a:pt x="4415646" y="-28596"/>
                  <a:pt x="4343809" y="28954"/>
                  <a:pt x="4151627" y="18288"/>
                </a:cubicBezTo>
                <a:cubicBezTo>
                  <a:pt x="3950673" y="-9796"/>
                  <a:pt x="3879947" y="41143"/>
                  <a:pt x="3717470" y="18288"/>
                </a:cubicBezTo>
                <a:cubicBezTo>
                  <a:pt x="3558660" y="10110"/>
                  <a:pt x="3468854" y="29375"/>
                  <a:pt x="3201909" y="18288"/>
                </a:cubicBezTo>
                <a:cubicBezTo>
                  <a:pt x="2965673" y="10505"/>
                  <a:pt x="2568327" y="22116"/>
                  <a:pt x="2360729" y="18288"/>
                </a:cubicBezTo>
                <a:cubicBezTo>
                  <a:pt x="2171885" y="49144"/>
                  <a:pt x="1923258" y="16020"/>
                  <a:pt x="1682359" y="18288"/>
                </a:cubicBezTo>
                <a:cubicBezTo>
                  <a:pt x="1430698" y="-2378"/>
                  <a:pt x="1324229" y="-1751"/>
                  <a:pt x="1166797" y="18288"/>
                </a:cubicBezTo>
                <a:cubicBezTo>
                  <a:pt x="1001390" y="41795"/>
                  <a:pt x="324313" y="57964"/>
                  <a:pt x="0" y="18288"/>
                </a:cubicBezTo>
                <a:cubicBezTo>
                  <a:pt x="285" y="13135"/>
                  <a:pt x="532" y="5956"/>
                  <a:pt x="0" y="0"/>
                </a:cubicBezTo>
                <a:close/>
              </a:path>
              <a:path w="8140446" h="18288"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031" y="7748"/>
                  <a:pt x="8139515" y="13015"/>
                  <a:pt x="8140446" y="18288"/>
                </a:cubicBezTo>
                <a:cubicBezTo>
                  <a:pt x="7892673" y="-4012"/>
                  <a:pt x="7668025" y="650"/>
                  <a:pt x="7543480" y="18288"/>
                </a:cubicBezTo>
                <a:cubicBezTo>
                  <a:pt x="7406710" y="-3467"/>
                  <a:pt x="7207646" y="8893"/>
                  <a:pt x="7109323" y="18288"/>
                </a:cubicBezTo>
                <a:cubicBezTo>
                  <a:pt x="6993037" y="49011"/>
                  <a:pt x="6598723" y="59405"/>
                  <a:pt x="6430952" y="18288"/>
                </a:cubicBezTo>
                <a:cubicBezTo>
                  <a:pt x="6284771" y="15315"/>
                  <a:pt x="6162730" y="20350"/>
                  <a:pt x="5915391" y="18288"/>
                </a:cubicBezTo>
                <a:cubicBezTo>
                  <a:pt x="5684668" y="13603"/>
                  <a:pt x="5422852" y="53618"/>
                  <a:pt x="5237020" y="18288"/>
                </a:cubicBezTo>
                <a:cubicBezTo>
                  <a:pt x="5035482" y="26296"/>
                  <a:pt x="4719808" y="55145"/>
                  <a:pt x="4558650" y="18288"/>
                </a:cubicBezTo>
                <a:cubicBezTo>
                  <a:pt x="4375169" y="-35587"/>
                  <a:pt x="4137553" y="12086"/>
                  <a:pt x="3880279" y="18288"/>
                </a:cubicBezTo>
                <a:cubicBezTo>
                  <a:pt x="3624533" y="32648"/>
                  <a:pt x="3467387" y="6480"/>
                  <a:pt x="3201909" y="18288"/>
                </a:cubicBezTo>
                <a:cubicBezTo>
                  <a:pt x="2918126" y="73342"/>
                  <a:pt x="2717830" y="-17156"/>
                  <a:pt x="2604943" y="18288"/>
                </a:cubicBezTo>
                <a:cubicBezTo>
                  <a:pt x="2496133" y="44525"/>
                  <a:pt x="2003915" y="18254"/>
                  <a:pt x="1845168" y="18288"/>
                </a:cubicBezTo>
                <a:cubicBezTo>
                  <a:pt x="1694518" y="14989"/>
                  <a:pt x="1344959" y="44188"/>
                  <a:pt x="1166797" y="18288"/>
                </a:cubicBezTo>
                <a:cubicBezTo>
                  <a:pt x="935925" y="69451"/>
                  <a:pt x="319712" y="-63972"/>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C1FE81F6-9630-98C8-FA1C-DC8265704C2D}"/>
              </a:ext>
            </a:extLst>
          </p:cNvPr>
          <p:cNvSpPr>
            <a:spLocks noGrp="1"/>
          </p:cNvSpPr>
          <p:nvPr>
            <p:ph idx="1"/>
          </p:nvPr>
        </p:nvSpPr>
        <p:spPr>
          <a:xfrm>
            <a:off x="501776" y="1929383"/>
            <a:ext cx="8013573" cy="4754445"/>
          </a:xfrm>
        </p:spPr>
        <p:txBody>
          <a:bodyPr>
            <a:normAutofit fontScale="92500" lnSpcReduction="20000"/>
          </a:bodyPr>
          <a:lstStyle/>
          <a:p>
            <a:pPr marL="0" indent="0">
              <a:buNone/>
            </a:pPr>
            <a:r>
              <a:rPr lang="en-US" sz="1800" b="1" dirty="0"/>
              <a:t>Who should I ask for a letter?</a:t>
            </a:r>
          </a:p>
          <a:p>
            <a:pPr marL="0" indent="0">
              <a:buNone/>
            </a:pPr>
            <a:r>
              <a:rPr lang="en-US" sz="1800" b="0" dirty="0"/>
              <a:t>Someone </a:t>
            </a:r>
            <a:r>
              <a:rPr lang="en-US" sz="1800" b="1" dirty="0"/>
              <a:t>who knows you well enough </a:t>
            </a:r>
            <a:r>
              <a:rPr lang="en-US" sz="1800" b="0" dirty="0"/>
              <a:t>to speak in detail about your strengths and readiness for the program you are applying to. Ideally, they should be able to speak from the perspective of a first-hand observer to your academic achievements, your character, you work ethic, etc.</a:t>
            </a:r>
          </a:p>
          <a:p>
            <a:r>
              <a:rPr lang="en-US" sz="1800" dirty="0"/>
              <a:t>You want to include someone at your current school – a teacher, counselor, etc. </a:t>
            </a:r>
          </a:p>
          <a:p>
            <a:pPr marL="0" indent="0">
              <a:buNone/>
            </a:pPr>
            <a:endParaRPr lang="en-US" sz="1800" dirty="0"/>
          </a:p>
          <a:p>
            <a:pPr marL="0" indent="0">
              <a:buNone/>
            </a:pPr>
            <a:r>
              <a:rPr lang="en-US" sz="1800" b="1" dirty="0"/>
              <a:t>What if I don’t have any relationships with a teacher or school staff? </a:t>
            </a:r>
          </a:p>
          <a:p>
            <a:r>
              <a:rPr lang="en-US" sz="1800" b="0" dirty="0"/>
              <a:t>You can start now! Ask them to meet with you during lunch or after school so you can chat about your goals. </a:t>
            </a:r>
          </a:p>
          <a:p>
            <a:endParaRPr lang="en-US" sz="1800" b="0" dirty="0"/>
          </a:p>
          <a:p>
            <a:pPr marL="0" indent="0">
              <a:buNone/>
            </a:pPr>
            <a:r>
              <a:rPr lang="en-US" sz="1800" b="1" dirty="0"/>
              <a:t>How early should I ask for a letter?</a:t>
            </a:r>
          </a:p>
          <a:p>
            <a:r>
              <a:rPr lang="en-US" sz="1800" dirty="0"/>
              <a:t>A month is ideal to give your writers time to read through any supporting materials. </a:t>
            </a:r>
          </a:p>
          <a:p>
            <a:pPr marL="0" indent="0">
              <a:buNone/>
            </a:pPr>
            <a:endParaRPr lang="en-US" sz="1800" dirty="0"/>
          </a:p>
          <a:p>
            <a:pPr marL="0" indent="0">
              <a:buNone/>
            </a:pPr>
            <a:r>
              <a:rPr lang="en-US" sz="1800" b="1" dirty="0"/>
              <a:t>How can I help support my letter writers?</a:t>
            </a:r>
          </a:p>
          <a:p>
            <a:r>
              <a:rPr lang="en-US" sz="1800" b="0" dirty="0"/>
              <a:t>Provide them with your resumé, a personal statement draft (or even an outline is helpful!), a list of the schools you are applying to and </a:t>
            </a:r>
            <a:r>
              <a:rPr lang="en-US" sz="1800" dirty="0"/>
              <a:t>the date you’d like the letter to be submitted</a:t>
            </a:r>
            <a:r>
              <a:rPr lang="en-US" sz="1800" b="0" dirty="0"/>
              <a:t>. I recommend providing a due date that is at least a few days before the actual final deadline just in case they are a bit late.</a:t>
            </a:r>
          </a:p>
          <a:p>
            <a:pPr marL="514350" indent="-285750">
              <a:buFont typeface="Arial" panose="020B0604020202020204" pitchFamily="34" charset="0"/>
              <a:buChar char="•"/>
            </a:pPr>
            <a:endParaRPr lang="en-US" sz="1300" b="0" dirty="0"/>
          </a:p>
          <a:p>
            <a:pPr marL="514350" indent="-285750">
              <a:buFont typeface="Arial" panose="020B0604020202020204" pitchFamily="34" charset="0"/>
              <a:buChar char="•"/>
            </a:pPr>
            <a:endParaRPr lang="en-US" sz="1300" b="0" dirty="0"/>
          </a:p>
        </p:txBody>
      </p:sp>
    </p:spTree>
    <p:extLst>
      <p:ext uri="{BB962C8B-B14F-4D97-AF65-F5344CB8AC3E}">
        <p14:creationId xmlns:p14="http://schemas.microsoft.com/office/powerpoint/2010/main" val="453194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889167-50A2-3E21-E1A5-FE035B72060D}"/>
              </a:ext>
            </a:extLst>
          </p:cNvPr>
          <p:cNvSpPr>
            <a:spLocks noGrp="1"/>
          </p:cNvSpPr>
          <p:nvPr>
            <p:ph type="title"/>
          </p:nvPr>
        </p:nvSpPr>
        <p:spPr>
          <a:xfrm>
            <a:off x="628650" y="365125"/>
            <a:ext cx="7886700" cy="1325563"/>
          </a:xfrm>
        </p:spPr>
        <p:txBody>
          <a:bodyPr>
            <a:normAutofit/>
          </a:bodyPr>
          <a:lstStyle/>
          <a:p>
            <a:r>
              <a:rPr lang="en-US" sz="4700"/>
              <a:t>Additional Resources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 name="connsiteX0" fmla="*/ 0 w 8140446"/>
              <a:gd name="connsiteY0" fmla="*/ 0 h 18288"/>
              <a:gd name="connsiteX1" fmla="*/ 596966 w 8140446"/>
              <a:gd name="connsiteY1" fmla="*/ 0 h 18288"/>
              <a:gd name="connsiteX2" fmla="*/ 1031123 w 8140446"/>
              <a:gd name="connsiteY2" fmla="*/ 0 h 18288"/>
              <a:gd name="connsiteX3" fmla="*/ 1872303 w 8140446"/>
              <a:gd name="connsiteY3" fmla="*/ 0 h 18288"/>
              <a:gd name="connsiteX4" fmla="*/ 2469269 w 8140446"/>
              <a:gd name="connsiteY4" fmla="*/ 0 h 18288"/>
              <a:gd name="connsiteX5" fmla="*/ 3066235 w 8140446"/>
              <a:gd name="connsiteY5" fmla="*/ 0 h 18288"/>
              <a:gd name="connsiteX6" fmla="*/ 3907414 w 8140446"/>
              <a:gd name="connsiteY6" fmla="*/ 0 h 18288"/>
              <a:gd name="connsiteX7" fmla="*/ 4422976 w 8140446"/>
              <a:gd name="connsiteY7" fmla="*/ 0 h 18288"/>
              <a:gd name="connsiteX8" fmla="*/ 5264155 w 8140446"/>
              <a:gd name="connsiteY8" fmla="*/ 0 h 18288"/>
              <a:gd name="connsiteX9" fmla="*/ 6105335 w 8140446"/>
              <a:gd name="connsiteY9" fmla="*/ 0 h 18288"/>
              <a:gd name="connsiteX10" fmla="*/ 6783705 w 8140446"/>
              <a:gd name="connsiteY10" fmla="*/ 0 h 18288"/>
              <a:gd name="connsiteX11" fmla="*/ 8140446 w 8140446"/>
              <a:gd name="connsiteY11" fmla="*/ 0 h 18288"/>
              <a:gd name="connsiteX12" fmla="*/ 8140446 w 8140446"/>
              <a:gd name="connsiteY12" fmla="*/ 18288 h 18288"/>
              <a:gd name="connsiteX13" fmla="*/ 7706289 w 8140446"/>
              <a:gd name="connsiteY13" fmla="*/ 18288 h 18288"/>
              <a:gd name="connsiteX14" fmla="*/ 6865109 w 8140446"/>
              <a:gd name="connsiteY14" fmla="*/ 18288 h 18288"/>
              <a:gd name="connsiteX15" fmla="*/ 6349548 w 8140446"/>
              <a:gd name="connsiteY15" fmla="*/ 18288 h 18288"/>
              <a:gd name="connsiteX16" fmla="*/ 5671177 w 8140446"/>
              <a:gd name="connsiteY16" fmla="*/ 18288 h 18288"/>
              <a:gd name="connsiteX17" fmla="*/ 4829998 w 8140446"/>
              <a:gd name="connsiteY17" fmla="*/ 18288 h 18288"/>
              <a:gd name="connsiteX18" fmla="*/ 4151627 w 8140446"/>
              <a:gd name="connsiteY18" fmla="*/ 18288 h 18288"/>
              <a:gd name="connsiteX19" fmla="*/ 3717470 w 8140446"/>
              <a:gd name="connsiteY19" fmla="*/ 18288 h 18288"/>
              <a:gd name="connsiteX20" fmla="*/ 3201909 w 8140446"/>
              <a:gd name="connsiteY20" fmla="*/ 18288 h 18288"/>
              <a:gd name="connsiteX21" fmla="*/ 2360729 w 8140446"/>
              <a:gd name="connsiteY21" fmla="*/ 18288 h 18288"/>
              <a:gd name="connsiteX22" fmla="*/ 1682359 w 8140446"/>
              <a:gd name="connsiteY22" fmla="*/ 18288 h 18288"/>
              <a:gd name="connsiteX23" fmla="*/ 1166797 w 8140446"/>
              <a:gd name="connsiteY23" fmla="*/ 18288 h 18288"/>
              <a:gd name="connsiteX24" fmla="*/ 0 w 8140446"/>
              <a:gd name="connsiteY24" fmla="*/ 18288 h 18288"/>
              <a:gd name="connsiteX25" fmla="*/ 0 w 8140446"/>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8288"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878" y="7862"/>
                  <a:pt x="8140227" y="13269"/>
                  <a:pt x="8140446" y="18288"/>
                </a:cubicBezTo>
                <a:cubicBezTo>
                  <a:pt x="7908069" y="-20636"/>
                  <a:pt x="7683037" y="21977"/>
                  <a:pt x="7543480" y="18288"/>
                </a:cubicBezTo>
                <a:cubicBezTo>
                  <a:pt x="7393752" y="10050"/>
                  <a:pt x="7221032" y="-3229"/>
                  <a:pt x="7109323" y="18288"/>
                </a:cubicBezTo>
                <a:cubicBezTo>
                  <a:pt x="7015297" y="22483"/>
                  <a:pt x="6599332" y="40899"/>
                  <a:pt x="6430952" y="18288"/>
                </a:cubicBezTo>
                <a:cubicBezTo>
                  <a:pt x="6292915" y="-34150"/>
                  <a:pt x="6142305" y="21507"/>
                  <a:pt x="5915391" y="18288"/>
                </a:cubicBezTo>
                <a:cubicBezTo>
                  <a:pt x="5682725" y="47843"/>
                  <a:pt x="5440566" y="31420"/>
                  <a:pt x="5237020" y="18288"/>
                </a:cubicBezTo>
                <a:cubicBezTo>
                  <a:pt x="5046456" y="10577"/>
                  <a:pt x="4706449" y="51976"/>
                  <a:pt x="4558650" y="18288"/>
                </a:cubicBezTo>
                <a:cubicBezTo>
                  <a:pt x="4361396" y="-987"/>
                  <a:pt x="4145362" y="-22303"/>
                  <a:pt x="3880279" y="18288"/>
                </a:cubicBezTo>
                <a:cubicBezTo>
                  <a:pt x="3610716" y="25411"/>
                  <a:pt x="3472690" y="4008"/>
                  <a:pt x="3201909" y="18288"/>
                </a:cubicBezTo>
                <a:cubicBezTo>
                  <a:pt x="2913595" y="35097"/>
                  <a:pt x="2753317" y="-1149"/>
                  <a:pt x="2604943" y="18288"/>
                </a:cubicBezTo>
                <a:cubicBezTo>
                  <a:pt x="2450130" y="36989"/>
                  <a:pt x="1974183" y="40159"/>
                  <a:pt x="1845168" y="18288"/>
                </a:cubicBezTo>
                <a:cubicBezTo>
                  <a:pt x="1677929" y="220"/>
                  <a:pt x="1378098" y="-772"/>
                  <a:pt x="1166797" y="18288"/>
                </a:cubicBezTo>
                <a:cubicBezTo>
                  <a:pt x="921150" y="53277"/>
                  <a:pt x="327457" y="47297"/>
                  <a:pt x="0" y="18288"/>
                </a:cubicBezTo>
                <a:cubicBezTo>
                  <a:pt x="-589" y="13471"/>
                  <a:pt x="-474" y="7409"/>
                  <a:pt x="0" y="0"/>
                </a:cubicBezTo>
                <a:close/>
              </a:path>
              <a:path w="8140446" h="18288"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40452" y="8597"/>
                  <a:pt x="8141122" y="9732"/>
                  <a:pt x="8140446" y="18288"/>
                </a:cubicBezTo>
                <a:cubicBezTo>
                  <a:pt x="7961834" y="8406"/>
                  <a:pt x="7874097" y="10350"/>
                  <a:pt x="7706289" y="18288"/>
                </a:cubicBezTo>
                <a:cubicBezTo>
                  <a:pt x="7582508" y="-14920"/>
                  <a:pt x="7179551" y="-33111"/>
                  <a:pt x="6865109" y="18288"/>
                </a:cubicBezTo>
                <a:cubicBezTo>
                  <a:pt x="6583382" y="24117"/>
                  <a:pt x="6525821" y="36696"/>
                  <a:pt x="6349548" y="18288"/>
                </a:cubicBezTo>
                <a:cubicBezTo>
                  <a:pt x="6209953" y="10881"/>
                  <a:pt x="5959707" y="-47828"/>
                  <a:pt x="5671177" y="18288"/>
                </a:cubicBezTo>
                <a:cubicBezTo>
                  <a:pt x="5387744" y="29809"/>
                  <a:pt x="5228514" y="101507"/>
                  <a:pt x="4829998" y="18288"/>
                </a:cubicBezTo>
                <a:cubicBezTo>
                  <a:pt x="4415646" y="-28596"/>
                  <a:pt x="4343809" y="28954"/>
                  <a:pt x="4151627" y="18288"/>
                </a:cubicBezTo>
                <a:cubicBezTo>
                  <a:pt x="3950673" y="-9796"/>
                  <a:pt x="3879947" y="41143"/>
                  <a:pt x="3717470" y="18288"/>
                </a:cubicBezTo>
                <a:cubicBezTo>
                  <a:pt x="3558660" y="10110"/>
                  <a:pt x="3468854" y="29375"/>
                  <a:pt x="3201909" y="18288"/>
                </a:cubicBezTo>
                <a:cubicBezTo>
                  <a:pt x="2965673" y="10505"/>
                  <a:pt x="2568327" y="22116"/>
                  <a:pt x="2360729" y="18288"/>
                </a:cubicBezTo>
                <a:cubicBezTo>
                  <a:pt x="2171885" y="49144"/>
                  <a:pt x="1923258" y="16020"/>
                  <a:pt x="1682359" y="18288"/>
                </a:cubicBezTo>
                <a:cubicBezTo>
                  <a:pt x="1430698" y="-2378"/>
                  <a:pt x="1324229" y="-1751"/>
                  <a:pt x="1166797" y="18288"/>
                </a:cubicBezTo>
                <a:cubicBezTo>
                  <a:pt x="1001390" y="41795"/>
                  <a:pt x="324313" y="57964"/>
                  <a:pt x="0" y="18288"/>
                </a:cubicBezTo>
                <a:cubicBezTo>
                  <a:pt x="285" y="13135"/>
                  <a:pt x="532" y="5956"/>
                  <a:pt x="0" y="0"/>
                </a:cubicBezTo>
                <a:close/>
              </a:path>
              <a:path w="8140446" h="18288"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031" y="7748"/>
                  <a:pt x="8139515" y="13015"/>
                  <a:pt x="8140446" y="18288"/>
                </a:cubicBezTo>
                <a:cubicBezTo>
                  <a:pt x="7892673" y="-4012"/>
                  <a:pt x="7668025" y="650"/>
                  <a:pt x="7543480" y="18288"/>
                </a:cubicBezTo>
                <a:cubicBezTo>
                  <a:pt x="7406710" y="-3467"/>
                  <a:pt x="7207646" y="8893"/>
                  <a:pt x="7109323" y="18288"/>
                </a:cubicBezTo>
                <a:cubicBezTo>
                  <a:pt x="6993037" y="49011"/>
                  <a:pt x="6598723" y="59405"/>
                  <a:pt x="6430952" y="18288"/>
                </a:cubicBezTo>
                <a:cubicBezTo>
                  <a:pt x="6284771" y="15315"/>
                  <a:pt x="6162730" y="20350"/>
                  <a:pt x="5915391" y="18288"/>
                </a:cubicBezTo>
                <a:cubicBezTo>
                  <a:pt x="5684668" y="13603"/>
                  <a:pt x="5422852" y="53618"/>
                  <a:pt x="5237020" y="18288"/>
                </a:cubicBezTo>
                <a:cubicBezTo>
                  <a:pt x="5035482" y="26296"/>
                  <a:pt x="4719808" y="55145"/>
                  <a:pt x="4558650" y="18288"/>
                </a:cubicBezTo>
                <a:cubicBezTo>
                  <a:pt x="4375169" y="-35587"/>
                  <a:pt x="4137553" y="12086"/>
                  <a:pt x="3880279" y="18288"/>
                </a:cubicBezTo>
                <a:cubicBezTo>
                  <a:pt x="3624533" y="32648"/>
                  <a:pt x="3467387" y="6480"/>
                  <a:pt x="3201909" y="18288"/>
                </a:cubicBezTo>
                <a:cubicBezTo>
                  <a:pt x="2918126" y="73342"/>
                  <a:pt x="2717830" y="-17156"/>
                  <a:pt x="2604943" y="18288"/>
                </a:cubicBezTo>
                <a:cubicBezTo>
                  <a:pt x="2496133" y="44525"/>
                  <a:pt x="2003915" y="18254"/>
                  <a:pt x="1845168" y="18288"/>
                </a:cubicBezTo>
                <a:cubicBezTo>
                  <a:pt x="1694518" y="14989"/>
                  <a:pt x="1344959" y="44188"/>
                  <a:pt x="1166797" y="18288"/>
                </a:cubicBezTo>
                <a:cubicBezTo>
                  <a:pt x="935925" y="69451"/>
                  <a:pt x="319712" y="-63972"/>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3286BBE-FEAD-BCC1-46D6-1542C99A56D8}"/>
              </a:ext>
            </a:extLst>
          </p:cNvPr>
          <p:cNvSpPr>
            <a:spLocks noGrp="1"/>
          </p:cNvSpPr>
          <p:nvPr>
            <p:ph idx="1"/>
          </p:nvPr>
        </p:nvSpPr>
        <p:spPr>
          <a:xfrm>
            <a:off x="628650" y="1929384"/>
            <a:ext cx="7886700" cy="4251960"/>
          </a:xfrm>
        </p:spPr>
        <p:txBody>
          <a:bodyPr>
            <a:normAutofit/>
          </a:bodyPr>
          <a:lstStyle/>
          <a:p>
            <a:pPr marL="0" indent="0">
              <a:buNone/>
            </a:pPr>
            <a:r>
              <a:rPr lang="en-US" sz="2800" dirty="0"/>
              <a:t>Looking for individual support?</a:t>
            </a:r>
          </a:p>
          <a:p>
            <a:pPr marL="0" indent="0">
              <a:buNone/>
            </a:pPr>
            <a:endParaRPr lang="en-US" sz="1900" dirty="0"/>
          </a:p>
          <a:p>
            <a:pPr marL="0" indent="0">
              <a:buNone/>
            </a:pPr>
            <a:r>
              <a:rPr lang="en-US" sz="2400" dirty="0"/>
              <a:t>Stop by the UW Partnership Space on Tuesday evenings from 5-8 pm!</a:t>
            </a:r>
          </a:p>
        </p:txBody>
      </p:sp>
      <p:pic>
        <p:nvPicPr>
          <p:cNvPr id="4" name="Picture 3" descr="A picture containing company name&#10;&#10;Description automatically generated">
            <a:extLst>
              <a:ext uri="{FF2B5EF4-FFF2-40B4-BE49-F238E27FC236}">
                <a16:creationId xmlns:a16="http://schemas.microsoft.com/office/drawing/2014/main" id="{90D14B80-D09F-FFB7-042D-4DAC676FFB11}"/>
              </a:ext>
            </a:extLst>
          </p:cNvPr>
          <p:cNvPicPr>
            <a:picLocks noChangeAspect="1"/>
          </p:cNvPicPr>
          <p:nvPr/>
        </p:nvPicPr>
        <p:blipFill>
          <a:blip r:embed="rId2"/>
          <a:stretch>
            <a:fillRect/>
          </a:stretch>
        </p:blipFill>
        <p:spPr>
          <a:xfrm>
            <a:off x="6237133" y="6014013"/>
            <a:ext cx="2591399" cy="564316"/>
          </a:xfrm>
          <a:prstGeom prst="rect">
            <a:avLst/>
          </a:prstGeom>
        </p:spPr>
      </p:pic>
    </p:spTree>
    <p:extLst>
      <p:ext uri="{BB962C8B-B14F-4D97-AF65-F5344CB8AC3E}">
        <p14:creationId xmlns:p14="http://schemas.microsoft.com/office/powerpoint/2010/main" val="21328053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17"/>
        <p:cNvGrpSpPr/>
        <p:nvPr/>
      </p:nvGrpSpPr>
      <p:grpSpPr>
        <a:xfrm>
          <a:off x="0" y="0"/>
          <a:ext cx="0" cy="0"/>
          <a:chOff x="0" y="0"/>
          <a:chExt cx="0" cy="0"/>
        </a:xfrm>
      </p:grpSpPr>
      <p:sp useBgFill="1">
        <p:nvSpPr>
          <p:cNvPr id="224" name="Rectangle 22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Google Shape;218;p34"/>
          <p:cNvSpPr txBox="1">
            <a:spLocks noGrp="1"/>
          </p:cNvSpPr>
          <p:nvPr>
            <p:ph type="title"/>
          </p:nvPr>
        </p:nvSpPr>
        <p:spPr>
          <a:xfrm>
            <a:off x="3973321" y="640080"/>
            <a:ext cx="4688333" cy="3566160"/>
          </a:xfrm>
          <a:prstGeom prst="rect">
            <a:avLst/>
          </a:prstGeom>
        </p:spPr>
        <p:txBody>
          <a:bodyPr spcFirstLastPara="1" vert="horz" lIns="91440" tIns="45720" rIns="91440" bIns="45720" rtlCol="0" anchor="b" anchorCtr="0">
            <a:normAutofit/>
          </a:bodyPr>
          <a:lstStyle/>
          <a:p>
            <a:pPr marL="0" lvl="0" indent="0" defTabSz="914400">
              <a:spcAft>
                <a:spcPts val="0"/>
              </a:spcAft>
              <a:buSzPts val="1800"/>
            </a:pPr>
            <a:r>
              <a:rPr lang="en-US" sz="4700">
                <a:sym typeface="Libre Franklin"/>
              </a:rPr>
              <a:t>What questions do you have?</a:t>
            </a:r>
          </a:p>
        </p:txBody>
      </p:sp>
      <p:pic>
        <p:nvPicPr>
          <p:cNvPr id="220" name="Picture 219" descr="Sticky notes with question marks">
            <a:extLst>
              <a:ext uri="{FF2B5EF4-FFF2-40B4-BE49-F238E27FC236}">
                <a16:creationId xmlns:a16="http://schemas.microsoft.com/office/drawing/2014/main" id="{20D57DA5-C57A-A87C-466D-E9F66D4C5D1A}"/>
              </a:ext>
            </a:extLst>
          </p:cNvPr>
          <p:cNvPicPr>
            <a:picLocks noChangeAspect="1"/>
          </p:cNvPicPr>
          <p:nvPr/>
        </p:nvPicPr>
        <p:blipFill rotWithShape="1">
          <a:blip r:embed="rId3"/>
          <a:srcRect l="34223" r="31779" b="-1"/>
          <a:stretch/>
        </p:blipFill>
        <p:spPr>
          <a:xfrm>
            <a:off x="20" y="10"/>
            <a:ext cx="3492988"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26"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646" y="4409267"/>
            <a:ext cx="3182692" cy="18288"/>
          </a:xfrm>
          <a:custGeom>
            <a:avLst/>
            <a:gdLst>
              <a:gd name="connsiteX0" fmla="*/ 0 w 3182692"/>
              <a:gd name="connsiteY0" fmla="*/ 0 h 18288"/>
              <a:gd name="connsiteX1" fmla="*/ 604711 w 3182692"/>
              <a:gd name="connsiteY1" fmla="*/ 0 h 18288"/>
              <a:gd name="connsiteX2" fmla="*/ 1241250 w 3182692"/>
              <a:gd name="connsiteY2" fmla="*/ 0 h 18288"/>
              <a:gd name="connsiteX3" fmla="*/ 1909615 w 3182692"/>
              <a:gd name="connsiteY3" fmla="*/ 0 h 18288"/>
              <a:gd name="connsiteX4" fmla="*/ 2577981 w 3182692"/>
              <a:gd name="connsiteY4" fmla="*/ 0 h 18288"/>
              <a:gd name="connsiteX5" fmla="*/ 3182692 w 3182692"/>
              <a:gd name="connsiteY5" fmla="*/ 0 h 18288"/>
              <a:gd name="connsiteX6" fmla="*/ 3182692 w 3182692"/>
              <a:gd name="connsiteY6" fmla="*/ 18288 h 18288"/>
              <a:gd name="connsiteX7" fmla="*/ 2482500 w 3182692"/>
              <a:gd name="connsiteY7" fmla="*/ 18288 h 18288"/>
              <a:gd name="connsiteX8" fmla="*/ 1782308 w 3182692"/>
              <a:gd name="connsiteY8" fmla="*/ 18288 h 18288"/>
              <a:gd name="connsiteX9" fmla="*/ 1145769 w 3182692"/>
              <a:gd name="connsiteY9" fmla="*/ 18288 h 18288"/>
              <a:gd name="connsiteX10" fmla="*/ 0 w 3182692"/>
              <a:gd name="connsiteY10" fmla="*/ 18288 h 18288"/>
              <a:gd name="connsiteX11" fmla="*/ 0 w 3182692"/>
              <a:gd name="connsiteY11" fmla="*/ 0 h 18288"/>
              <a:gd name="connsiteX0" fmla="*/ 0 w 3182692"/>
              <a:gd name="connsiteY0" fmla="*/ 0 h 18288"/>
              <a:gd name="connsiteX1" fmla="*/ 604711 w 3182692"/>
              <a:gd name="connsiteY1" fmla="*/ 0 h 18288"/>
              <a:gd name="connsiteX2" fmla="*/ 1145769 w 3182692"/>
              <a:gd name="connsiteY2" fmla="*/ 0 h 18288"/>
              <a:gd name="connsiteX3" fmla="*/ 1845961 w 3182692"/>
              <a:gd name="connsiteY3" fmla="*/ 0 h 18288"/>
              <a:gd name="connsiteX4" fmla="*/ 2450673 w 3182692"/>
              <a:gd name="connsiteY4" fmla="*/ 0 h 18288"/>
              <a:gd name="connsiteX5" fmla="*/ 3182692 w 3182692"/>
              <a:gd name="connsiteY5" fmla="*/ 0 h 18288"/>
              <a:gd name="connsiteX6" fmla="*/ 3182692 w 3182692"/>
              <a:gd name="connsiteY6" fmla="*/ 18288 h 18288"/>
              <a:gd name="connsiteX7" fmla="*/ 2546154 w 3182692"/>
              <a:gd name="connsiteY7" fmla="*/ 18288 h 18288"/>
              <a:gd name="connsiteX8" fmla="*/ 1845961 w 3182692"/>
              <a:gd name="connsiteY8" fmla="*/ 18288 h 18288"/>
              <a:gd name="connsiteX9" fmla="*/ 1304904 w 3182692"/>
              <a:gd name="connsiteY9" fmla="*/ 18288 h 18288"/>
              <a:gd name="connsiteX10" fmla="*/ 668365 w 3182692"/>
              <a:gd name="connsiteY10" fmla="*/ 18288 h 18288"/>
              <a:gd name="connsiteX11" fmla="*/ 0 w 3182692"/>
              <a:gd name="connsiteY11" fmla="*/ 18288 h 18288"/>
              <a:gd name="connsiteX12" fmla="*/ 0 w 3182692"/>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8288" fill="none" extrusionOk="0">
                <a:moveTo>
                  <a:pt x="0" y="0"/>
                </a:moveTo>
                <a:cubicBezTo>
                  <a:pt x="145195" y="-37571"/>
                  <a:pt x="472618" y="-13696"/>
                  <a:pt x="604711" y="0"/>
                </a:cubicBezTo>
                <a:cubicBezTo>
                  <a:pt x="706652" y="-3280"/>
                  <a:pt x="1039328" y="-8567"/>
                  <a:pt x="1241250" y="0"/>
                </a:cubicBezTo>
                <a:cubicBezTo>
                  <a:pt x="1405712" y="-7891"/>
                  <a:pt x="1711158" y="8053"/>
                  <a:pt x="1909615" y="0"/>
                </a:cubicBezTo>
                <a:cubicBezTo>
                  <a:pt x="2107436" y="-40150"/>
                  <a:pt x="2247192" y="19443"/>
                  <a:pt x="2577981" y="0"/>
                </a:cubicBezTo>
                <a:cubicBezTo>
                  <a:pt x="2894393" y="-5855"/>
                  <a:pt x="3041563" y="17846"/>
                  <a:pt x="3182692" y="0"/>
                </a:cubicBezTo>
                <a:cubicBezTo>
                  <a:pt x="3181973" y="8390"/>
                  <a:pt x="3182735" y="11854"/>
                  <a:pt x="3182692" y="18288"/>
                </a:cubicBezTo>
                <a:cubicBezTo>
                  <a:pt x="2975928" y="57450"/>
                  <a:pt x="2667693" y="19406"/>
                  <a:pt x="2482500" y="18288"/>
                </a:cubicBezTo>
                <a:cubicBezTo>
                  <a:pt x="2299734" y="36912"/>
                  <a:pt x="1925962" y="9303"/>
                  <a:pt x="1782308" y="18288"/>
                </a:cubicBezTo>
                <a:cubicBezTo>
                  <a:pt x="1635580" y="20546"/>
                  <a:pt x="1257854" y="-3663"/>
                  <a:pt x="1145769" y="18288"/>
                </a:cubicBezTo>
                <a:cubicBezTo>
                  <a:pt x="1025065" y="56574"/>
                  <a:pt x="247799" y="-11536"/>
                  <a:pt x="0" y="18288"/>
                </a:cubicBezTo>
                <a:cubicBezTo>
                  <a:pt x="-405" y="13204"/>
                  <a:pt x="-1092" y="5311"/>
                  <a:pt x="0" y="0"/>
                </a:cubicBezTo>
                <a:close/>
              </a:path>
              <a:path w="3182692" h="18288" stroke="0" extrusionOk="0">
                <a:moveTo>
                  <a:pt x="0" y="0"/>
                </a:moveTo>
                <a:cubicBezTo>
                  <a:pt x="288308" y="19724"/>
                  <a:pt x="431183" y="-26509"/>
                  <a:pt x="604711" y="0"/>
                </a:cubicBezTo>
                <a:cubicBezTo>
                  <a:pt x="795174" y="4405"/>
                  <a:pt x="950067" y="22541"/>
                  <a:pt x="1145769" y="0"/>
                </a:cubicBezTo>
                <a:cubicBezTo>
                  <a:pt x="1301850" y="7702"/>
                  <a:pt x="1499974" y="-70469"/>
                  <a:pt x="1845961" y="0"/>
                </a:cubicBezTo>
                <a:cubicBezTo>
                  <a:pt x="2191264" y="15313"/>
                  <a:pt x="2307232" y="-97"/>
                  <a:pt x="2450673" y="0"/>
                </a:cubicBezTo>
                <a:cubicBezTo>
                  <a:pt x="2596405" y="-19465"/>
                  <a:pt x="3033067" y="-31048"/>
                  <a:pt x="3182692" y="0"/>
                </a:cubicBezTo>
                <a:cubicBezTo>
                  <a:pt x="3182066" y="4696"/>
                  <a:pt x="3183370" y="10269"/>
                  <a:pt x="3182692" y="18288"/>
                </a:cubicBezTo>
                <a:cubicBezTo>
                  <a:pt x="3091120" y="-23022"/>
                  <a:pt x="2811074" y="61693"/>
                  <a:pt x="2546154" y="18288"/>
                </a:cubicBezTo>
                <a:cubicBezTo>
                  <a:pt x="2285186" y="27529"/>
                  <a:pt x="2090205" y="-22321"/>
                  <a:pt x="1845961" y="18288"/>
                </a:cubicBezTo>
                <a:cubicBezTo>
                  <a:pt x="1599794" y="31493"/>
                  <a:pt x="1466284" y="37447"/>
                  <a:pt x="1304904" y="18288"/>
                </a:cubicBezTo>
                <a:cubicBezTo>
                  <a:pt x="1189365" y="43775"/>
                  <a:pt x="952251" y="23461"/>
                  <a:pt x="668365" y="18288"/>
                </a:cubicBezTo>
                <a:cubicBezTo>
                  <a:pt x="407868" y="43595"/>
                  <a:pt x="284672" y="-9405"/>
                  <a:pt x="0" y="18288"/>
                </a:cubicBezTo>
                <a:cubicBezTo>
                  <a:pt x="527" y="9891"/>
                  <a:pt x="870" y="7012"/>
                  <a:pt x="0" y="0"/>
                </a:cubicBezTo>
                <a:close/>
              </a:path>
              <a:path w="3182692" h="18288" fill="none" stroke="0" extrusionOk="0">
                <a:moveTo>
                  <a:pt x="0" y="0"/>
                </a:moveTo>
                <a:cubicBezTo>
                  <a:pt x="108839" y="-32375"/>
                  <a:pt x="447732" y="16552"/>
                  <a:pt x="604711" y="0"/>
                </a:cubicBezTo>
                <a:cubicBezTo>
                  <a:pt x="781899" y="-548"/>
                  <a:pt x="1052060" y="7118"/>
                  <a:pt x="1241250" y="0"/>
                </a:cubicBezTo>
                <a:cubicBezTo>
                  <a:pt x="1399482" y="14083"/>
                  <a:pt x="1706293" y="54730"/>
                  <a:pt x="1909615" y="0"/>
                </a:cubicBezTo>
                <a:cubicBezTo>
                  <a:pt x="2085313" y="-24404"/>
                  <a:pt x="2264415" y="16988"/>
                  <a:pt x="2577981" y="0"/>
                </a:cubicBezTo>
                <a:cubicBezTo>
                  <a:pt x="2926098" y="-10318"/>
                  <a:pt x="3036314" y="-14769"/>
                  <a:pt x="3182692" y="0"/>
                </a:cubicBezTo>
                <a:cubicBezTo>
                  <a:pt x="3181841" y="8135"/>
                  <a:pt x="3181636" y="12730"/>
                  <a:pt x="3182692" y="18288"/>
                </a:cubicBezTo>
                <a:cubicBezTo>
                  <a:pt x="2996012" y="-1231"/>
                  <a:pt x="2669008" y="27395"/>
                  <a:pt x="2482500" y="18288"/>
                </a:cubicBezTo>
                <a:cubicBezTo>
                  <a:pt x="2296543" y="21246"/>
                  <a:pt x="1935236" y="7938"/>
                  <a:pt x="1782308" y="18288"/>
                </a:cubicBezTo>
                <a:cubicBezTo>
                  <a:pt x="1607683" y="25490"/>
                  <a:pt x="1291498" y="1369"/>
                  <a:pt x="1145769" y="18288"/>
                </a:cubicBezTo>
                <a:cubicBezTo>
                  <a:pt x="1015407" y="55325"/>
                  <a:pt x="262557" y="26571"/>
                  <a:pt x="0" y="18288"/>
                </a:cubicBezTo>
                <a:cubicBezTo>
                  <a:pt x="508" y="13336"/>
                  <a:pt x="437" y="727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custGeom>
                    <a:avLst/>
                    <a:gdLst>
                      <a:gd name="connsiteX0" fmla="*/ 0 w 3182692"/>
                      <a:gd name="connsiteY0" fmla="*/ 0 h 18288"/>
                      <a:gd name="connsiteX1" fmla="*/ 604711 w 3182692"/>
                      <a:gd name="connsiteY1" fmla="*/ 0 h 18288"/>
                      <a:gd name="connsiteX2" fmla="*/ 1241250 w 3182692"/>
                      <a:gd name="connsiteY2" fmla="*/ 0 h 18288"/>
                      <a:gd name="connsiteX3" fmla="*/ 1909615 w 3182692"/>
                      <a:gd name="connsiteY3" fmla="*/ 0 h 18288"/>
                      <a:gd name="connsiteX4" fmla="*/ 2577981 w 3182692"/>
                      <a:gd name="connsiteY4" fmla="*/ 0 h 18288"/>
                      <a:gd name="connsiteX5" fmla="*/ 3182692 w 3182692"/>
                      <a:gd name="connsiteY5" fmla="*/ 0 h 18288"/>
                      <a:gd name="connsiteX6" fmla="*/ 3182692 w 3182692"/>
                      <a:gd name="connsiteY6" fmla="*/ 18288 h 18288"/>
                      <a:gd name="connsiteX7" fmla="*/ 2482500 w 3182692"/>
                      <a:gd name="connsiteY7" fmla="*/ 18288 h 18288"/>
                      <a:gd name="connsiteX8" fmla="*/ 1782308 w 3182692"/>
                      <a:gd name="connsiteY8" fmla="*/ 18288 h 18288"/>
                      <a:gd name="connsiteX9" fmla="*/ 1145769 w 3182692"/>
                      <a:gd name="connsiteY9" fmla="*/ 18288 h 18288"/>
                      <a:gd name="connsiteX10" fmla="*/ 0 w 3182692"/>
                      <a:gd name="connsiteY10" fmla="*/ 18288 h 18288"/>
                      <a:gd name="connsiteX11" fmla="*/ 0 w 3182692"/>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2692" h="18288"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983" y="8157"/>
                          <a:pt x="3182279" y="12125"/>
                          <a:pt x="3182692" y="18288"/>
                        </a:cubicBezTo>
                        <a:cubicBezTo>
                          <a:pt x="2998421" y="21742"/>
                          <a:pt x="2675038" y="19014"/>
                          <a:pt x="2482500" y="18288"/>
                        </a:cubicBezTo>
                        <a:cubicBezTo>
                          <a:pt x="2289962" y="17562"/>
                          <a:pt x="1930644" y="6834"/>
                          <a:pt x="1782308" y="18288"/>
                        </a:cubicBezTo>
                        <a:cubicBezTo>
                          <a:pt x="1633972" y="29742"/>
                          <a:pt x="1287388" y="-1992"/>
                          <a:pt x="1145769" y="18288"/>
                        </a:cubicBezTo>
                        <a:cubicBezTo>
                          <a:pt x="1004150" y="38568"/>
                          <a:pt x="256377" y="-37438"/>
                          <a:pt x="0" y="18288"/>
                        </a:cubicBezTo>
                        <a:cubicBezTo>
                          <a:pt x="-46" y="12483"/>
                          <a:pt x="-203" y="6491"/>
                          <a:pt x="0" y="0"/>
                        </a:cubicBezTo>
                        <a:close/>
                      </a:path>
                      <a:path w="3182692" h="18288"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428" y="4493"/>
                          <a:pt x="3183076" y="9472"/>
                          <a:pt x="3182692" y="18288"/>
                        </a:cubicBezTo>
                        <a:cubicBezTo>
                          <a:pt x="3039109" y="-12701"/>
                          <a:pt x="2823860" y="13848"/>
                          <a:pt x="2546154" y="18288"/>
                        </a:cubicBezTo>
                        <a:cubicBezTo>
                          <a:pt x="2268448" y="22728"/>
                          <a:pt x="2098674" y="5291"/>
                          <a:pt x="1845961" y="18288"/>
                        </a:cubicBezTo>
                        <a:cubicBezTo>
                          <a:pt x="1593248" y="31285"/>
                          <a:pt x="1456743" y="27560"/>
                          <a:pt x="1304904" y="18288"/>
                        </a:cubicBezTo>
                        <a:cubicBezTo>
                          <a:pt x="1153065" y="9016"/>
                          <a:pt x="947204" y="11126"/>
                          <a:pt x="668365" y="18288"/>
                        </a:cubicBezTo>
                        <a:cubicBezTo>
                          <a:pt x="389526" y="25450"/>
                          <a:pt x="288244" y="-4628"/>
                          <a:pt x="0" y="18288"/>
                        </a:cubicBezTo>
                        <a:cubicBezTo>
                          <a:pt x="843" y="9577"/>
                          <a:pt x="371" y="690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picture containing company name&#10;&#10;Description automatically generated">
            <a:extLst>
              <a:ext uri="{FF2B5EF4-FFF2-40B4-BE49-F238E27FC236}">
                <a16:creationId xmlns:a16="http://schemas.microsoft.com/office/drawing/2014/main" id="{B20E6C6A-0D0E-80D4-8591-71C600C88E25}"/>
              </a:ext>
            </a:extLst>
          </p:cNvPr>
          <p:cNvPicPr>
            <a:picLocks noChangeAspect="1"/>
          </p:cNvPicPr>
          <p:nvPr/>
        </p:nvPicPr>
        <p:blipFill>
          <a:blip r:embed="rId4"/>
          <a:stretch>
            <a:fillRect/>
          </a:stretch>
        </p:blipFill>
        <p:spPr>
          <a:xfrm>
            <a:off x="6317487" y="6113040"/>
            <a:ext cx="2591399" cy="56431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22"/>
        <p:cNvGrpSpPr/>
        <p:nvPr/>
      </p:nvGrpSpPr>
      <p:grpSpPr>
        <a:xfrm>
          <a:off x="0" y="0"/>
          <a:ext cx="0" cy="0"/>
          <a:chOff x="0" y="0"/>
          <a:chExt cx="0" cy="0"/>
        </a:xfrm>
      </p:grpSpPr>
      <p:sp>
        <p:nvSpPr>
          <p:cNvPr id="223" name="Google Shape;223;p35"/>
          <p:cNvSpPr txBox="1">
            <a:spLocks noGrp="1"/>
          </p:cNvSpPr>
          <p:nvPr>
            <p:ph type="title"/>
          </p:nvPr>
        </p:nvSpPr>
        <p:spPr>
          <a:xfrm>
            <a:off x="965200" y="1286934"/>
            <a:ext cx="7213599" cy="790147"/>
          </a:xfrm>
          <a:prstGeom prst="rect">
            <a:avLst/>
          </a:prstGeom>
          <a:solidFill>
            <a:schemeClr val="tx1"/>
          </a:solidFill>
        </p:spPr>
        <p:txBody>
          <a:bodyPr spcFirstLastPara="1" vert="horz" lIns="91440" tIns="45720" rIns="91440" bIns="45720" rtlCol="0" anchor="ctr" anchorCtr="0">
            <a:normAutofit/>
          </a:bodyPr>
          <a:lstStyle/>
          <a:p>
            <a:pPr marL="0" lvl="0" indent="0" algn="ctr" defTabSz="914400">
              <a:spcAft>
                <a:spcPts val="0"/>
              </a:spcAft>
              <a:buClr>
                <a:srgbClr val="FFFFFF"/>
              </a:buClr>
              <a:buSzPts val="5400"/>
            </a:pPr>
            <a:r>
              <a:rPr lang="en-US" sz="2800" kern="1200">
                <a:solidFill>
                  <a:schemeClr val="bg1"/>
                </a:solidFill>
                <a:latin typeface="+mj-lt"/>
                <a:ea typeface="+mj-ea"/>
                <a:cs typeface="+mj-cs"/>
              </a:rPr>
              <a:t>THANK YOU!</a:t>
            </a:r>
          </a:p>
        </p:txBody>
      </p:sp>
      <p:sp>
        <p:nvSpPr>
          <p:cNvPr id="224" name="Google Shape;224;p35"/>
          <p:cNvSpPr txBox="1">
            <a:spLocks noGrp="1"/>
          </p:cNvSpPr>
          <p:nvPr>
            <p:ph type="body" sz="half" idx="2"/>
          </p:nvPr>
        </p:nvSpPr>
        <p:spPr>
          <a:xfrm>
            <a:off x="965200" y="2365002"/>
            <a:ext cx="7213599" cy="1536382"/>
          </a:xfrm>
          <a:prstGeom prst="rect">
            <a:avLst/>
          </a:prstGeom>
        </p:spPr>
        <p:txBody>
          <a:bodyPr spcFirstLastPara="1" vert="horz" lIns="91440" tIns="45720" rIns="91440" bIns="45720" rtlCol="0" anchorCtr="0">
            <a:normAutofit/>
          </a:bodyPr>
          <a:lstStyle/>
          <a:p>
            <a:pPr marL="342900" lvl="0" indent="-228600" defTabSz="914400">
              <a:spcBef>
                <a:spcPts val="800"/>
              </a:spcBef>
              <a:spcAft>
                <a:spcPts val="0"/>
              </a:spcAft>
              <a:buClr>
                <a:schemeClr val="dk1"/>
              </a:buClr>
              <a:buSzPts val="2220"/>
              <a:buFont typeface="Arial" panose="020B0604020202020204" pitchFamily="34" charset="0"/>
              <a:buChar char="•"/>
            </a:pPr>
            <a:endParaRPr lang="en-US" sz="2100"/>
          </a:p>
          <a:p>
            <a:pPr marL="342900" lvl="0" indent="-228600" defTabSz="914400">
              <a:spcBef>
                <a:spcPts val="800"/>
              </a:spcBef>
              <a:spcAft>
                <a:spcPts val="0"/>
              </a:spcAft>
              <a:buClr>
                <a:schemeClr val="dk1"/>
              </a:buClr>
              <a:buSzPts val="2220"/>
              <a:buFont typeface="Arial" panose="020B0604020202020204" pitchFamily="34" charset="0"/>
              <a:buChar char="•"/>
            </a:pPr>
            <a:endParaRPr lang="en-US" sz="2100"/>
          </a:p>
        </p:txBody>
      </p:sp>
      <p:pic>
        <p:nvPicPr>
          <p:cNvPr id="2" name="Picture 1" descr="A picture containing company name&#10;&#10;Description automatically generated">
            <a:extLst>
              <a:ext uri="{FF2B5EF4-FFF2-40B4-BE49-F238E27FC236}">
                <a16:creationId xmlns:a16="http://schemas.microsoft.com/office/drawing/2014/main" id="{536E8134-90F8-2C07-B20A-4413C62F9504}"/>
              </a:ext>
            </a:extLst>
          </p:cNvPr>
          <p:cNvPicPr>
            <a:picLocks noChangeAspect="1"/>
          </p:cNvPicPr>
          <p:nvPr/>
        </p:nvPicPr>
        <p:blipFill>
          <a:blip r:embed="rId3"/>
          <a:stretch>
            <a:fillRect/>
          </a:stretch>
        </p:blipFill>
        <p:spPr>
          <a:xfrm>
            <a:off x="2235769" y="4382375"/>
            <a:ext cx="4572002" cy="99562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5350</TotalTime>
  <Words>1549</Words>
  <Application>Microsoft Office PowerPoint</Application>
  <PresentationFormat>On-screen Show (4:3)</PresentationFormat>
  <Paragraphs>142</Paragraphs>
  <Slides>24</Slides>
  <Notes>21</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Calibri Light</vt:lpstr>
      <vt:lpstr>Libre Franklin</vt:lpstr>
      <vt:lpstr>Libre Franklin Thin</vt:lpstr>
      <vt:lpstr>Calibri</vt:lpstr>
      <vt:lpstr>NeutrifStudio-Regular</vt:lpstr>
      <vt:lpstr>Gill Sans MT</vt:lpstr>
      <vt:lpstr>Arial</vt:lpstr>
      <vt:lpstr>Office Theme</vt:lpstr>
      <vt:lpstr>Undergraduate Admissions Essays</vt:lpstr>
      <vt:lpstr>Agenda</vt:lpstr>
      <vt:lpstr>When are essays (college applications) due? </vt:lpstr>
      <vt:lpstr>PowerPoint Presentation</vt:lpstr>
      <vt:lpstr>Take a few minutes to analyze the prompts ...</vt:lpstr>
      <vt:lpstr>BIG TOPICS TO CONSIDER</vt:lpstr>
      <vt:lpstr>  What your essay needs to show: </vt:lpstr>
      <vt:lpstr>What your essay needs to show</vt:lpstr>
      <vt:lpstr>What your essay needs to show:</vt:lpstr>
      <vt:lpstr>What your essay needs to show: </vt:lpstr>
      <vt:lpstr>Consider…</vt:lpstr>
      <vt:lpstr>Showing versus Telling</vt:lpstr>
      <vt:lpstr>SHOWING vs TELLING</vt:lpstr>
      <vt:lpstr>Example 1</vt:lpstr>
      <vt:lpstr>Example 2</vt:lpstr>
      <vt:lpstr>ANALYSIS OF A SAMPLE</vt:lpstr>
      <vt:lpstr>Common Pitfalls:</vt:lpstr>
      <vt:lpstr>BRAINSTORMING…</vt:lpstr>
      <vt:lpstr>REVISION AND EDITING TIPS</vt:lpstr>
      <vt:lpstr>Letters of Recommendation</vt:lpstr>
      <vt:lpstr>Demystifying Letters of Rec: FAQS</vt:lpstr>
      <vt:lpstr>Additional Resources</vt:lpstr>
      <vt:lpstr>What questions do you have?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Admissions Essays</dc:title>
  <cp:lastModifiedBy>BRIENNE FLAHERTY</cp:lastModifiedBy>
  <cp:revision>4</cp:revision>
  <dcterms:modified xsi:type="dcterms:W3CDTF">2023-03-29T21:11:59Z</dcterms:modified>
</cp:coreProperties>
</file>